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84" r:id="rId2"/>
    <p:sldId id="666" r:id="rId3"/>
    <p:sldId id="626" r:id="rId4"/>
    <p:sldId id="667" r:id="rId5"/>
    <p:sldId id="668" r:id="rId6"/>
    <p:sldId id="678" r:id="rId7"/>
    <p:sldId id="1085" r:id="rId8"/>
    <p:sldId id="679" r:id="rId9"/>
    <p:sldId id="669" r:id="rId10"/>
    <p:sldId id="680" r:id="rId11"/>
    <p:sldId id="1086" r:id="rId12"/>
    <p:sldId id="259" r:id="rId13"/>
    <p:sldId id="800" r:id="rId14"/>
    <p:sldId id="973" r:id="rId15"/>
    <p:sldId id="972" r:id="rId16"/>
    <p:sldId id="1003" r:id="rId17"/>
    <p:sldId id="1004" r:id="rId18"/>
    <p:sldId id="1005" r:id="rId19"/>
    <p:sldId id="936" r:id="rId20"/>
    <p:sldId id="332" r:id="rId21"/>
    <p:sldId id="929" r:id="rId22"/>
    <p:sldId id="937" r:id="rId23"/>
    <p:sldId id="999" r:id="rId24"/>
    <p:sldId id="976" r:id="rId25"/>
    <p:sldId id="1014" r:id="rId26"/>
    <p:sldId id="1016" r:id="rId27"/>
    <p:sldId id="1015" r:id="rId28"/>
    <p:sldId id="1017" r:id="rId29"/>
    <p:sldId id="1018" r:id="rId30"/>
    <p:sldId id="1087" r:id="rId31"/>
    <p:sldId id="1088" r:id="rId32"/>
    <p:sldId id="1089" r:id="rId33"/>
    <p:sldId id="1090" r:id="rId34"/>
    <p:sldId id="1091" r:id="rId35"/>
    <p:sldId id="1092" r:id="rId36"/>
    <p:sldId id="1093" r:id="rId37"/>
    <p:sldId id="1094" r:id="rId38"/>
    <p:sldId id="1095" r:id="rId39"/>
    <p:sldId id="1096" r:id="rId40"/>
    <p:sldId id="11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FDFDA-A004-9D4A-96FF-EF1502DC61CA}" v="115" dt="2025-09-04T08:16:03.202"/>
    <p1510:client id="{4BB67261-876E-BB43-852E-3A380E153A68}" v="760" dt="2025-09-04T06:19:5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052"/>
  </p:normalViewPr>
  <p:slideViewPr>
    <p:cSldViewPr snapToGrid="0">
      <p:cViewPr varScale="1">
        <p:scale>
          <a:sx n="93" d="100"/>
          <a:sy n="93" d="100"/>
        </p:scale>
        <p:origin x="216" y="20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10CFDFDA-A004-9D4A-96FF-EF1502DC61CA}"/>
    <pc:docChg chg="custSel addSld delSld modSld">
      <pc:chgData name="Said Nabi Lecturer FCSE" userId="22162f9c-d122-430c-b6e9-ac8024b7b6c6" providerId="ADAL" clId="{10CFDFDA-A004-9D4A-96FF-EF1502DC61CA}" dt="2025-09-04T08:20:22.232" v="323" actId="2696"/>
      <pc:docMkLst>
        <pc:docMk/>
      </pc:docMkLst>
      <pc:sldChg chg="modSp modAnim">
        <pc:chgData name="Said Nabi Lecturer FCSE" userId="22162f9c-d122-430c-b6e9-ac8024b7b6c6" providerId="ADAL" clId="{10CFDFDA-A004-9D4A-96FF-EF1502DC61CA}" dt="2025-09-04T08:10:55.535" v="113" actId="20577"/>
        <pc:sldMkLst>
          <pc:docMk/>
          <pc:sldMk cId="4168114847" sldId="259"/>
        </pc:sldMkLst>
        <pc:spChg chg="mod">
          <ac:chgData name="Said Nabi Lecturer FCSE" userId="22162f9c-d122-430c-b6e9-ac8024b7b6c6" providerId="ADAL" clId="{10CFDFDA-A004-9D4A-96FF-EF1502DC61CA}" dt="2025-09-04T08:10:55.535" v="113" actId="20577"/>
          <ac:spMkLst>
            <pc:docMk/>
            <pc:sldMk cId="4168114847" sldId="259"/>
            <ac:spMk id="3" creationId="{F7A756FD-B604-73C9-E2AF-0AE3E008E4D1}"/>
          </ac:spMkLst>
        </pc:spChg>
      </pc:sldChg>
      <pc:sldChg chg="del">
        <pc:chgData name="Said Nabi Lecturer FCSE" userId="22162f9c-d122-430c-b6e9-ac8024b7b6c6" providerId="ADAL" clId="{10CFDFDA-A004-9D4A-96FF-EF1502DC61CA}" dt="2025-09-04T08:18:28.572" v="180" actId="2696"/>
        <pc:sldMkLst>
          <pc:docMk/>
          <pc:sldMk cId="0" sldId="269"/>
        </pc:sldMkLst>
      </pc:sldChg>
      <pc:sldChg chg="del">
        <pc:chgData name="Said Nabi Lecturer FCSE" userId="22162f9c-d122-430c-b6e9-ac8024b7b6c6" providerId="ADAL" clId="{10CFDFDA-A004-9D4A-96FF-EF1502DC61CA}" dt="2025-09-04T08:18:28.581" v="181" actId="2696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10CFDFDA-A004-9D4A-96FF-EF1502DC61CA}" dt="2025-09-04T08:18:28.590" v="182" actId="2696"/>
        <pc:sldMkLst>
          <pc:docMk/>
          <pc:sldMk cId="0" sldId="272"/>
        </pc:sldMkLst>
      </pc:sldChg>
      <pc:sldChg chg="del">
        <pc:chgData name="Said Nabi Lecturer FCSE" userId="22162f9c-d122-430c-b6e9-ac8024b7b6c6" providerId="ADAL" clId="{10CFDFDA-A004-9D4A-96FF-EF1502DC61CA}" dt="2025-09-04T08:18:28.635" v="183" actId="2696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10CFDFDA-A004-9D4A-96FF-EF1502DC61CA}" dt="2025-09-04T08:18:28.645" v="184" actId="2696"/>
        <pc:sldMkLst>
          <pc:docMk/>
          <pc:sldMk cId="0" sldId="275"/>
        </pc:sldMkLst>
      </pc:sldChg>
      <pc:sldChg chg="del">
        <pc:chgData name="Said Nabi Lecturer FCSE" userId="22162f9c-d122-430c-b6e9-ac8024b7b6c6" providerId="ADAL" clId="{10CFDFDA-A004-9D4A-96FF-EF1502DC61CA}" dt="2025-09-04T08:18:28.656" v="185" actId="2696"/>
        <pc:sldMkLst>
          <pc:docMk/>
          <pc:sldMk cId="0" sldId="276"/>
        </pc:sldMkLst>
      </pc:sldChg>
      <pc:sldChg chg="del">
        <pc:chgData name="Said Nabi Lecturer FCSE" userId="22162f9c-d122-430c-b6e9-ac8024b7b6c6" providerId="ADAL" clId="{10CFDFDA-A004-9D4A-96FF-EF1502DC61CA}" dt="2025-09-04T08:18:28.665" v="186" actId="2696"/>
        <pc:sldMkLst>
          <pc:docMk/>
          <pc:sldMk cId="0" sldId="278"/>
        </pc:sldMkLst>
      </pc:sldChg>
      <pc:sldChg chg="del">
        <pc:chgData name="Said Nabi Lecturer FCSE" userId="22162f9c-d122-430c-b6e9-ac8024b7b6c6" providerId="ADAL" clId="{10CFDFDA-A004-9D4A-96FF-EF1502DC61CA}" dt="2025-09-04T08:18:28.671" v="187" actId="2696"/>
        <pc:sldMkLst>
          <pc:docMk/>
          <pc:sldMk cId="0" sldId="279"/>
        </pc:sldMkLst>
      </pc:sldChg>
      <pc:sldChg chg="del">
        <pc:chgData name="Said Nabi Lecturer FCSE" userId="22162f9c-d122-430c-b6e9-ac8024b7b6c6" providerId="ADAL" clId="{10CFDFDA-A004-9D4A-96FF-EF1502DC61CA}" dt="2025-09-04T08:18:29.345" v="237" actId="2696"/>
        <pc:sldMkLst>
          <pc:docMk/>
          <pc:sldMk cId="0" sldId="280"/>
        </pc:sldMkLst>
      </pc:sldChg>
      <pc:sldChg chg="del">
        <pc:chgData name="Said Nabi Lecturer FCSE" userId="22162f9c-d122-430c-b6e9-ac8024b7b6c6" providerId="ADAL" clId="{10CFDFDA-A004-9D4A-96FF-EF1502DC61CA}" dt="2025-09-04T08:18:29.352" v="238" actId="2696"/>
        <pc:sldMkLst>
          <pc:docMk/>
          <pc:sldMk cId="0" sldId="281"/>
        </pc:sldMkLst>
      </pc:sldChg>
      <pc:sldChg chg="del">
        <pc:chgData name="Said Nabi Lecturer FCSE" userId="22162f9c-d122-430c-b6e9-ac8024b7b6c6" providerId="ADAL" clId="{10CFDFDA-A004-9D4A-96FF-EF1502DC61CA}" dt="2025-09-04T08:18:29.359" v="239" actId="2696"/>
        <pc:sldMkLst>
          <pc:docMk/>
          <pc:sldMk cId="0" sldId="282"/>
        </pc:sldMkLst>
      </pc:sldChg>
      <pc:sldChg chg="del">
        <pc:chgData name="Said Nabi Lecturer FCSE" userId="22162f9c-d122-430c-b6e9-ac8024b7b6c6" providerId="ADAL" clId="{10CFDFDA-A004-9D4A-96FF-EF1502DC61CA}" dt="2025-09-04T08:18:29.366" v="240" actId="2696"/>
        <pc:sldMkLst>
          <pc:docMk/>
          <pc:sldMk cId="0" sldId="283"/>
        </pc:sldMkLst>
      </pc:sldChg>
      <pc:sldChg chg="del">
        <pc:chgData name="Said Nabi Lecturer FCSE" userId="22162f9c-d122-430c-b6e9-ac8024b7b6c6" providerId="ADAL" clId="{10CFDFDA-A004-9D4A-96FF-EF1502DC61CA}" dt="2025-09-04T08:18:29.379" v="241" actId="2696"/>
        <pc:sldMkLst>
          <pc:docMk/>
          <pc:sldMk cId="0" sldId="284"/>
        </pc:sldMkLst>
      </pc:sldChg>
      <pc:sldChg chg="del">
        <pc:chgData name="Said Nabi Lecturer FCSE" userId="22162f9c-d122-430c-b6e9-ac8024b7b6c6" providerId="ADAL" clId="{10CFDFDA-A004-9D4A-96FF-EF1502DC61CA}" dt="2025-09-04T08:18:29.410" v="244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10CFDFDA-A004-9D4A-96FF-EF1502DC61CA}" dt="2025-09-04T08:18:29.473" v="249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10CFDFDA-A004-9D4A-96FF-EF1502DC61CA}" dt="2025-09-04T08:18:29.417" v="245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10CFDFDA-A004-9D4A-96FF-EF1502DC61CA}" dt="2025-09-04T08:18:29.460" v="248" actId="2696"/>
        <pc:sldMkLst>
          <pc:docMk/>
          <pc:sldMk cId="1953087460" sldId="331"/>
        </pc:sldMkLst>
      </pc:sldChg>
      <pc:sldChg chg="modNotesTx">
        <pc:chgData name="Said Nabi Lecturer FCSE" userId="22162f9c-d122-430c-b6e9-ac8024b7b6c6" providerId="ADAL" clId="{10CFDFDA-A004-9D4A-96FF-EF1502DC61CA}" dt="2025-09-04T08:13:13.107" v="153" actId="20577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10CFDFDA-A004-9D4A-96FF-EF1502DC61CA}" dt="2025-09-04T08:18:29.482" v="250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10CFDFDA-A004-9D4A-96FF-EF1502DC61CA}" dt="2025-09-04T08:18:29.497" v="251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10CFDFDA-A004-9D4A-96FF-EF1502DC61CA}" dt="2025-09-04T08:18:28.763" v="194" actId="2696"/>
        <pc:sldMkLst>
          <pc:docMk/>
          <pc:sldMk cId="2105313990" sldId="335"/>
        </pc:sldMkLst>
      </pc:sldChg>
      <pc:sldChg chg="del">
        <pc:chgData name="Said Nabi Lecturer FCSE" userId="22162f9c-d122-430c-b6e9-ac8024b7b6c6" providerId="ADAL" clId="{10CFDFDA-A004-9D4A-96FF-EF1502DC61CA}" dt="2025-09-04T08:18:29.510" v="252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10CFDFDA-A004-9D4A-96FF-EF1502DC61CA}" dt="2025-09-04T08:18:29.530" v="254" actId="2696"/>
        <pc:sldMkLst>
          <pc:docMk/>
          <pc:sldMk cId="950663639" sldId="337"/>
        </pc:sldMkLst>
      </pc:sldChg>
      <pc:sldChg chg="del">
        <pc:chgData name="Said Nabi Lecturer FCSE" userId="22162f9c-d122-430c-b6e9-ac8024b7b6c6" providerId="ADAL" clId="{10CFDFDA-A004-9D4A-96FF-EF1502DC61CA}" dt="2025-09-04T08:18:29.522" v="253" actId="2696"/>
        <pc:sldMkLst>
          <pc:docMk/>
          <pc:sldMk cId="2771841750" sldId="338"/>
        </pc:sldMkLst>
      </pc:sldChg>
      <pc:sldChg chg="del">
        <pc:chgData name="Said Nabi Lecturer FCSE" userId="22162f9c-d122-430c-b6e9-ac8024b7b6c6" providerId="ADAL" clId="{10CFDFDA-A004-9D4A-96FF-EF1502DC61CA}" dt="2025-09-04T08:18:29.562" v="255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10CFDFDA-A004-9D4A-96FF-EF1502DC61CA}" dt="2025-09-04T08:18:29.591" v="256" actId="2696"/>
        <pc:sldMkLst>
          <pc:docMk/>
          <pc:sldMk cId="12485652" sldId="340"/>
        </pc:sldMkLst>
      </pc:sldChg>
      <pc:sldChg chg="del">
        <pc:chgData name="Said Nabi Lecturer FCSE" userId="22162f9c-d122-430c-b6e9-ac8024b7b6c6" providerId="ADAL" clId="{10CFDFDA-A004-9D4A-96FF-EF1502DC61CA}" dt="2025-09-04T08:18:29.601" v="257" actId="2696"/>
        <pc:sldMkLst>
          <pc:docMk/>
          <pc:sldMk cId="1316631682" sldId="341"/>
        </pc:sldMkLst>
      </pc:sldChg>
      <pc:sldChg chg="del">
        <pc:chgData name="Said Nabi Lecturer FCSE" userId="22162f9c-d122-430c-b6e9-ac8024b7b6c6" providerId="ADAL" clId="{10CFDFDA-A004-9D4A-96FF-EF1502DC61CA}" dt="2025-09-04T08:18:29.610" v="258" actId="2696"/>
        <pc:sldMkLst>
          <pc:docMk/>
          <pc:sldMk cId="2935591733" sldId="342"/>
        </pc:sldMkLst>
      </pc:sldChg>
      <pc:sldChg chg="del">
        <pc:chgData name="Said Nabi Lecturer FCSE" userId="22162f9c-d122-430c-b6e9-ac8024b7b6c6" providerId="ADAL" clId="{10CFDFDA-A004-9D4A-96FF-EF1502DC61CA}" dt="2025-09-04T08:18:29.621" v="259" actId="2696"/>
        <pc:sldMkLst>
          <pc:docMk/>
          <pc:sldMk cId="3554708832" sldId="343"/>
        </pc:sldMkLst>
      </pc:sldChg>
      <pc:sldChg chg="del">
        <pc:chgData name="Said Nabi Lecturer FCSE" userId="22162f9c-d122-430c-b6e9-ac8024b7b6c6" providerId="ADAL" clId="{10CFDFDA-A004-9D4A-96FF-EF1502DC61CA}" dt="2025-09-04T08:18:29.639" v="260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10CFDFDA-A004-9D4A-96FF-EF1502DC61CA}" dt="2025-09-04T08:18:29.657" v="261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10CFDFDA-A004-9D4A-96FF-EF1502DC61CA}" dt="2025-09-04T08:18:29.670" v="262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10CFDFDA-A004-9D4A-96FF-EF1502DC61CA}" dt="2025-09-04T08:18:29.687" v="263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10CFDFDA-A004-9D4A-96FF-EF1502DC61CA}" dt="2025-09-04T08:18:29.705" v="264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10CFDFDA-A004-9D4A-96FF-EF1502DC61CA}" dt="2025-09-04T08:18:29.719" v="265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10CFDFDA-A004-9D4A-96FF-EF1502DC61CA}" dt="2025-09-04T08:18:29.731" v="266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10CFDFDA-A004-9D4A-96FF-EF1502DC61CA}" dt="2025-09-04T08:18:29.749" v="267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10CFDFDA-A004-9D4A-96FF-EF1502DC61CA}" dt="2025-09-04T08:18:29.764" v="268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10CFDFDA-A004-9D4A-96FF-EF1502DC61CA}" dt="2025-09-04T08:18:29.779" v="269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10CFDFDA-A004-9D4A-96FF-EF1502DC61CA}" dt="2025-09-04T08:18:29.791" v="270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10CFDFDA-A004-9D4A-96FF-EF1502DC61CA}" dt="2025-09-04T08:18:29.804" v="271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10CFDFDA-A004-9D4A-96FF-EF1502DC61CA}" dt="2025-09-04T08:18:29.812" v="272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10CFDFDA-A004-9D4A-96FF-EF1502DC61CA}" dt="2025-09-04T08:18:29.825" v="273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10CFDFDA-A004-9D4A-96FF-EF1502DC61CA}" dt="2025-09-04T08:18:29.909" v="279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10CFDFDA-A004-9D4A-96FF-EF1502DC61CA}" dt="2025-09-04T08:18:29.939" v="281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10CFDFDA-A004-9D4A-96FF-EF1502DC61CA}" dt="2025-09-04T08:18:29.953" v="282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10CFDFDA-A004-9D4A-96FF-EF1502DC61CA}" dt="2025-09-04T08:18:29.967" v="283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10CFDFDA-A004-9D4A-96FF-EF1502DC61CA}" dt="2025-09-04T08:18:29.987" v="284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10CFDFDA-A004-9D4A-96FF-EF1502DC61CA}" dt="2025-09-04T08:18:30.004" v="285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10CFDFDA-A004-9D4A-96FF-EF1502DC61CA}" dt="2025-09-04T08:18:30.022" v="286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10CFDFDA-A004-9D4A-96FF-EF1502DC61CA}" dt="2025-09-04T08:18:30.043" v="287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10CFDFDA-A004-9D4A-96FF-EF1502DC61CA}" dt="2025-09-04T08:18:30.063" v="288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10CFDFDA-A004-9D4A-96FF-EF1502DC61CA}" dt="2025-09-04T08:18:30.089" v="289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10CFDFDA-A004-9D4A-96FF-EF1502DC61CA}" dt="2025-09-04T08:18:30.110" v="290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10CFDFDA-A004-9D4A-96FF-EF1502DC61CA}" dt="2025-09-04T08:18:30.129" v="291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10CFDFDA-A004-9D4A-96FF-EF1502DC61CA}" dt="2025-09-04T08:18:30.151" v="292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10CFDFDA-A004-9D4A-96FF-EF1502DC61CA}" dt="2025-09-04T08:18:30.170" v="293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10CFDFDA-A004-9D4A-96FF-EF1502DC61CA}" dt="2025-09-04T08:18:30.180" v="294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10CFDFDA-A004-9D4A-96FF-EF1502DC61CA}" dt="2025-09-04T08:18:30.194" v="295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10CFDFDA-A004-9D4A-96FF-EF1502DC61CA}" dt="2025-09-04T08:18:30.203" v="296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10CFDFDA-A004-9D4A-96FF-EF1502DC61CA}" dt="2025-09-04T08:18:30.219" v="297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10CFDFDA-A004-9D4A-96FF-EF1502DC61CA}" dt="2025-09-04T08:18:30.232" v="298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10CFDFDA-A004-9D4A-96FF-EF1502DC61CA}" dt="2025-09-04T08:18:30.246" v="299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10CFDFDA-A004-9D4A-96FF-EF1502DC61CA}" dt="2025-09-04T08:18:30.261" v="300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10CFDFDA-A004-9D4A-96FF-EF1502DC61CA}" dt="2025-09-04T08:18:30.275" v="301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10CFDFDA-A004-9D4A-96FF-EF1502DC61CA}" dt="2025-09-04T08:18:30.290" v="302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10CFDFDA-A004-9D4A-96FF-EF1502DC61CA}" dt="2025-09-04T08:18:30.305" v="303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10CFDFDA-A004-9D4A-96FF-EF1502DC61CA}" dt="2025-09-04T08:18:30.334" v="304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10CFDFDA-A004-9D4A-96FF-EF1502DC61CA}" dt="2025-09-04T08:18:30.351" v="305" actId="2696"/>
        <pc:sldMkLst>
          <pc:docMk/>
          <pc:sldMk cId="3261006498" sldId="383"/>
        </pc:sldMkLst>
      </pc:sldChg>
      <pc:sldChg chg="modNotesTx">
        <pc:chgData name="Said Nabi Lecturer FCSE" userId="22162f9c-d122-430c-b6e9-ac8024b7b6c6" providerId="ADAL" clId="{10CFDFDA-A004-9D4A-96FF-EF1502DC61CA}" dt="2025-09-04T08:08:48.075" v="0" actId="20577"/>
        <pc:sldMkLst>
          <pc:docMk/>
          <pc:sldMk cId="939810064" sldId="626"/>
        </pc:sldMkLst>
      </pc:sldChg>
      <pc:sldChg chg="modNotesTx">
        <pc:chgData name="Said Nabi Lecturer FCSE" userId="22162f9c-d122-430c-b6e9-ac8024b7b6c6" providerId="ADAL" clId="{10CFDFDA-A004-9D4A-96FF-EF1502DC61CA}" dt="2025-09-04T08:08:57.409" v="1" actId="20577"/>
        <pc:sldMkLst>
          <pc:docMk/>
          <pc:sldMk cId="2973170561" sldId="678"/>
        </pc:sldMkLst>
      </pc:sldChg>
      <pc:sldChg chg="modNotesTx">
        <pc:chgData name="Said Nabi Lecturer FCSE" userId="22162f9c-d122-430c-b6e9-ac8024b7b6c6" providerId="ADAL" clId="{10CFDFDA-A004-9D4A-96FF-EF1502DC61CA}" dt="2025-09-04T08:09:25.827" v="3" actId="20577"/>
        <pc:sldMkLst>
          <pc:docMk/>
          <pc:sldMk cId="4084291170" sldId="680"/>
        </pc:sldMkLst>
      </pc:sldChg>
      <pc:sldChg chg="modNotesTx">
        <pc:chgData name="Said Nabi Lecturer FCSE" userId="22162f9c-d122-430c-b6e9-ac8024b7b6c6" providerId="ADAL" clId="{10CFDFDA-A004-9D4A-96FF-EF1502DC61CA}" dt="2025-09-04T08:11:11.100" v="114" actId="20577"/>
        <pc:sldMkLst>
          <pc:docMk/>
          <pc:sldMk cId="2648876072" sldId="800"/>
        </pc:sldMkLst>
      </pc:sldChg>
      <pc:sldChg chg="modNotesTx">
        <pc:chgData name="Said Nabi Lecturer FCSE" userId="22162f9c-d122-430c-b6e9-ac8024b7b6c6" providerId="ADAL" clId="{10CFDFDA-A004-9D4A-96FF-EF1502DC61CA}" dt="2025-09-04T08:13:31.894" v="154" actId="20577"/>
        <pc:sldMkLst>
          <pc:docMk/>
          <pc:sldMk cId="0" sldId="929"/>
        </pc:sldMkLst>
      </pc:sldChg>
      <pc:sldChg chg="del">
        <pc:chgData name="Said Nabi Lecturer FCSE" userId="22162f9c-d122-430c-b6e9-ac8024b7b6c6" providerId="ADAL" clId="{10CFDFDA-A004-9D4A-96FF-EF1502DC61CA}" dt="2025-09-04T08:18:29.444" v="247" actId="2696"/>
        <pc:sldMkLst>
          <pc:docMk/>
          <pc:sldMk cId="3453442248" sldId="969"/>
        </pc:sldMkLst>
      </pc:sldChg>
      <pc:sldChg chg="modNotesTx">
        <pc:chgData name="Said Nabi Lecturer FCSE" userId="22162f9c-d122-430c-b6e9-ac8024b7b6c6" providerId="ADAL" clId="{10CFDFDA-A004-9D4A-96FF-EF1502DC61CA}" dt="2025-09-04T08:12:31.598" v="149" actId="20577"/>
        <pc:sldMkLst>
          <pc:docMk/>
          <pc:sldMk cId="2649218260" sldId="972"/>
        </pc:sldMkLst>
      </pc:sldChg>
      <pc:sldChg chg="modNotesTx">
        <pc:chgData name="Said Nabi Lecturer FCSE" userId="22162f9c-d122-430c-b6e9-ac8024b7b6c6" providerId="ADAL" clId="{10CFDFDA-A004-9D4A-96FF-EF1502DC61CA}" dt="2025-09-04T08:11:59.905" v="146" actId="20577"/>
        <pc:sldMkLst>
          <pc:docMk/>
          <pc:sldMk cId="1385171943" sldId="973"/>
        </pc:sldMkLst>
      </pc:sldChg>
      <pc:sldChg chg="modNotesTx">
        <pc:chgData name="Said Nabi Lecturer FCSE" userId="22162f9c-d122-430c-b6e9-ac8024b7b6c6" providerId="ADAL" clId="{10CFDFDA-A004-9D4A-96FF-EF1502DC61CA}" dt="2025-09-04T08:13:54.051" v="156" actId="20577"/>
        <pc:sldMkLst>
          <pc:docMk/>
          <pc:sldMk cId="1292967904" sldId="976"/>
        </pc:sldMkLst>
      </pc:sldChg>
      <pc:sldChg chg="modNotesTx">
        <pc:chgData name="Said Nabi Lecturer FCSE" userId="22162f9c-d122-430c-b6e9-ac8024b7b6c6" providerId="ADAL" clId="{10CFDFDA-A004-9D4A-96FF-EF1502DC61CA}" dt="2025-09-04T08:13:44.706" v="155" actId="20577"/>
        <pc:sldMkLst>
          <pc:docMk/>
          <pc:sldMk cId="1924469345" sldId="999"/>
        </pc:sldMkLst>
      </pc:sldChg>
      <pc:sldChg chg="modNotesTx">
        <pc:chgData name="Said Nabi Lecturer FCSE" userId="22162f9c-d122-430c-b6e9-ac8024b7b6c6" providerId="ADAL" clId="{10CFDFDA-A004-9D4A-96FF-EF1502DC61CA}" dt="2025-09-04T08:12:52.116" v="150" actId="20577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10CFDFDA-A004-9D4A-96FF-EF1502DC61CA}" dt="2025-09-04T08:18:29.431" v="246" actId="2696"/>
        <pc:sldMkLst>
          <pc:docMk/>
          <pc:sldMk cId="375550395" sldId="1013"/>
        </pc:sldMkLst>
      </pc:sldChg>
      <pc:sldChg chg="modNotesTx">
        <pc:chgData name="Said Nabi Lecturer FCSE" userId="22162f9c-d122-430c-b6e9-ac8024b7b6c6" providerId="ADAL" clId="{10CFDFDA-A004-9D4A-96FF-EF1502DC61CA}" dt="2025-09-04T08:14:05.089" v="157" actId="20577"/>
        <pc:sldMkLst>
          <pc:docMk/>
          <pc:sldMk cId="1080780034" sldId="1014"/>
        </pc:sldMkLst>
      </pc:sldChg>
      <pc:sldChg chg="modNotesTx">
        <pc:chgData name="Said Nabi Lecturer FCSE" userId="22162f9c-d122-430c-b6e9-ac8024b7b6c6" providerId="ADAL" clId="{10CFDFDA-A004-9D4A-96FF-EF1502DC61CA}" dt="2025-09-04T08:14:31.432" v="159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10CFDFDA-A004-9D4A-96FF-EF1502DC61CA}" dt="2025-09-04T08:14:21.856" v="15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10CFDFDA-A004-9D4A-96FF-EF1502DC61CA}" dt="2025-09-04T08:14:40.161" v="160" actId="20577"/>
        <pc:sldMkLst>
          <pc:docMk/>
          <pc:sldMk cId="3044278379" sldId="1017"/>
        </pc:sldMkLst>
      </pc:sldChg>
      <pc:sldChg chg="del">
        <pc:chgData name="Said Nabi Lecturer FCSE" userId="22162f9c-d122-430c-b6e9-ac8024b7b6c6" providerId="ADAL" clId="{10CFDFDA-A004-9D4A-96FF-EF1502DC61CA}" dt="2025-09-04T08:18:29.393" v="242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10CFDFDA-A004-9D4A-96FF-EF1502DC61CA}" dt="2025-09-04T08:18:29.399" v="243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10CFDFDA-A004-9D4A-96FF-EF1502DC61CA}" dt="2025-09-04T08:18:29.879" v="277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10CFDFDA-A004-9D4A-96FF-EF1502DC61CA}" dt="2025-09-04T08:18:29.840" v="274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10CFDFDA-A004-9D4A-96FF-EF1502DC61CA}" dt="2025-09-04T08:18:29.852" v="275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10CFDFDA-A004-9D4A-96FF-EF1502DC61CA}" dt="2025-09-04T08:18:29.862" v="276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10CFDFDA-A004-9D4A-96FF-EF1502DC61CA}" dt="2025-09-04T08:18:29.896" v="278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10CFDFDA-A004-9D4A-96FF-EF1502DC61CA}" dt="2025-09-04T08:18:29.928" v="280" actId="2696"/>
        <pc:sldMkLst>
          <pc:docMk/>
          <pc:sldMk cId="3238853379" sldId="1026"/>
        </pc:sldMkLst>
      </pc:sldChg>
      <pc:sldChg chg="del">
        <pc:chgData name="Said Nabi Lecturer FCSE" userId="22162f9c-d122-430c-b6e9-ac8024b7b6c6" providerId="ADAL" clId="{10CFDFDA-A004-9D4A-96FF-EF1502DC61CA}" dt="2025-09-04T08:18:28.507" v="173" actId="2696"/>
        <pc:sldMkLst>
          <pc:docMk/>
          <pc:sldMk cId="0" sldId="1027"/>
        </pc:sldMkLst>
      </pc:sldChg>
      <pc:sldChg chg="del">
        <pc:chgData name="Said Nabi Lecturer FCSE" userId="22162f9c-d122-430c-b6e9-ac8024b7b6c6" providerId="ADAL" clId="{10CFDFDA-A004-9D4A-96FF-EF1502DC61CA}" dt="2025-09-04T08:18:28.520" v="174" actId="269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10CFDFDA-A004-9D4A-96FF-EF1502DC61CA}" dt="2025-09-04T08:18:28.531" v="175" actId="269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10CFDFDA-A004-9D4A-96FF-EF1502DC61CA}" dt="2025-09-04T08:18:28.540" v="176" actId="2696"/>
        <pc:sldMkLst>
          <pc:docMk/>
          <pc:sldMk cId="0" sldId="1031"/>
        </pc:sldMkLst>
      </pc:sldChg>
      <pc:sldChg chg="del">
        <pc:chgData name="Said Nabi Lecturer FCSE" userId="22162f9c-d122-430c-b6e9-ac8024b7b6c6" providerId="ADAL" clId="{10CFDFDA-A004-9D4A-96FF-EF1502DC61CA}" dt="2025-09-04T08:18:28.549" v="177" actId="2696"/>
        <pc:sldMkLst>
          <pc:docMk/>
          <pc:sldMk cId="0" sldId="1032"/>
        </pc:sldMkLst>
      </pc:sldChg>
      <pc:sldChg chg="del">
        <pc:chgData name="Said Nabi Lecturer FCSE" userId="22162f9c-d122-430c-b6e9-ac8024b7b6c6" providerId="ADAL" clId="{10CFDFDA-A004-9D4A-96FF-EF1502DC61CA}" dt="2025-09-04T08:18:28.556" v="178" actId="2696"/>
        <pc:sldMkLst>
          <pc:docMk/>
          <pc:sldMk cId="0" sldId="1034"/>
        </pc:sldMkLst>
      </pc:sldChg>
      <pc:sldChg chg="del">
        <pc:chgData name="Said Nabi Lecturer FCSE" userId="22162f9c-d122-430c-b6e9-ac8024b7b6c6" providerId="ADAL" clId="{10CFDFDA-A004-9D4A-96FF-EF1502DC61CA}" dt="2025-09-04T08:18:28.564" v="179" actId="2696"/>
        <pc:sldMkLst>
          <pc:docMk/>
          <pc:sldMk cId="0" sldId="1035"/>
        </pc:sldMkLst>
      </pc:sldChg>
      <pc:sldChg chg="del">
        <pc:chgData name="Said Nabi Lecturer FCSE" userId="22162f9c-d122-430c-b6e9-ac8024b7b6c6" providerId="ADAL" clId="{10CFDFDA-A004-9D4A-96FF-EF1502DC61CA}" dt="2025-09-04T08:18:28.680" v="188" actId="2696"/>
        <pc:sldMkLst>
          <pc:docMk/>
          <pc:sldMk cId="0" sldId="1036"/>
        </pc:sldMkLst>
      </pc:sldChg>
      <pc:sldChg chg="del">
        <pc:chgData name="Said Nabi Lecturer FCSE" userId="22162f9c-d122-430c-b6e9-ac8024b7b6c6" providerId="ADAL" clId="{10CFDFDA-A004-9D4A-96FF-EF1502DC61CA}" dt="2025-09-04T08:18:28.686" v="189" actId="2696"/>
        <pc:sldMkLst>
          <pc:docMk/>
          <pc:sldMk cId="0" sldId="1037"/>
        </pc:sldMkLst>
      </pc:sldChg>
      <pc:sldChg chg="del">
        <pc:chgData name="Said Nabi Lecturer FCSE" userId="22162f9c-d122-430c-b6e9-ac8024b7b6c6" providerId="ADAL" clId="{10CFDFDA-A004-9D4A-96FF-EF1502DC61CA}" dt="2025-09-04T08:18:28.697" v="190" actId="2696"/>
        <pc:sldMkLst>
          <pc:docMk/>
          <pc:sldMk cId="0" sldId="1038"/>
        </pc:sldMkLst>
      </pc:sldChg>
      <pc:sldChg chg="del">
        <pc:chgData name="Said Nabi Lecturer FCSE" userId="22162f9c-d122-430c-b6e9-ac8024b7b6c6" providerId="ADAL" clId="{10CFDFDA-A004-9D4A-96FF-EF1502DC61CA}" dt="2025-09-04T08:18:28.730" v="191" actId="2696"/>
        <pc:sldMkLst>
          <pc:docMk/>
          <pc:sldMk cId="0" sldId="1039"/>
        </pc:sldMkLst>
      </pc:sldChg>
      <pc:sldChg chg="del">
        <pc:chgData name="Said Nabi Lecturer FCSE" userId="22162f9c-d122-430c-b6e9-ac8024b7b6c6" providerId="ADAL" clId="{10CFDFDA-A004-9D4A-96FF-EF1502DC61CA}" dt="2025-09-04T08:18:28.742" v="192" actId="2696"/>
        <pc:sldMkLst>
          <pc:docMk/>
          <pc:sldMk cId="0" sldId="1040"/>
        </pc:sldMkLst>
      </pc:sldChg>
      <pc:sldChg chg="del">
        <pc:chgData name="Said Nabi Lecturer FCSE" userId="22162f9c-d122-430c-b6e9-ac8024b7b6c6" providerId="ADAL" clId="{10CFDFDA-A004-9D4A-96FF-EF1502DC61CA}" dt="2025-09-04T08:18:28.773" v="195" actId="2696"/>
        <pc:sldMkLst>
          <pc:docMk/>
          <pc:sldMk cId="0" sldId="1041"/>
        </pc:sldMkLst>
      </pc:sldChg>
      <pc:sldChg chg="del">
        <pc:chgData name="Said Nabi Lecturer FCSE" userId="22162f9c-d122-430c-b6e9-ac8024b7b6c6" providerId="ADAL" clId="{10CFDFDA-A004-9D4A-96FF-EF1502DC61CA}" dt="2025-09-04T08:18:28.784" v="196" actId="2696"/>
        <pc:sldMkLst>
          <pc:docMk/>
          <pc:sldMk cId="0" sldId="1042"/>
        </pc:sldMkLst>
      </pc:sldChg>
      <pc:sldChg chg="del">
        <pc:chgData name="Said Nabi Lecturer FCSE" userId="22162f9c-d122-430c-b6e9-ac8024b7b6c6" providerId="ADAL" clId="{10CFDFDA-A004-9D4A-96FF-EF1502DC61CA}" dt="2025-09-04T08:18:28.805" v="197" actId="2696"/>
        <pc:sldMkLst>
          <pc:docMk/>
          <pc:sldMk cId="0" sldId="1043"/>
        </pc:sldMkLst>
      </pc:sldChg>
      <pc:sldChg chg="del">
        <pc:chgData name="Said Nabi Lecturer FCSE" userId="22162f9c-d122-430c-b6e9-ac8024b7b6c6" providerId="ADAL" clId="{10CFDFDA-A004-9D4A-96FF-EF1502DC61CA}" dt="2025-09-04T08:18:28.816" v="198" actId="2696"/>
        <pc:sldMkLst>
          <pc:docMk/>
          <pc:sldMk cId="0" sldId="1044"/>
        </pc:sldMkLst>
      </pc:sldChg>
      <pc:sldChg chg="del">
        <pc:chgData name="Said Nabi Lecturer FCSE" userId="22162f9c-d122-430c-b6e9-ac8024b7b6c6" providerId="ADAL" clId="{10CFDFDA-A004-9D4A-96FF-EF1502DC61CA}" dt="2025-09-04T08:18:28.827" v="199" actId="2696"/>
        <pc:sldMkLst>
          <pc:docMk/>
          <pc:sldMk cId="0" sldId="1045"/>
        </pc:sldMkLst>
      </pc:sldChg>
      <pc:sldChg chg="del">
        <pc:chgData name="Said Nabi Lecturer FCSE" userId="22162f9c-d122-430c-b6e9-ac8024b7b6c6" providerId="ADAL" clId="{10CFDFDA-A004-9D4A-96FF-EF1502DC61CA}" dt="2025-09-04T08:18:28.900" v="200" actId="2696"/>
        <pc:sldMkLst>
          <pc:docMk/>
          <pc:sldMk cId="0" sldId="1046"/>
        </pc:sldMkLst>
      </pc:sldChg>
      <pc:sldChg chg="del">
        <pc:chgData name="Said Nabi Lecturer FCSE" userId="22162f9c-d122-430c-b6e9-ac8024b7b6c6" providerId="ADAL" clId="{10CFDFDA-A004-9D4A-96FF-EF1502DC61CA}" dt="2025-09-04T08:18:28.911" v="201" actId="2696"/>
        <pc:sldMkLst>
          <pc:docMk/>
          <pc:sldMk cId="0" sldId="1047"/>
        </pc:sldMkLst>
      </pc:sldChg>
      <pc:sldChg chg="del">
        <pc:chgData name="Said Nabi Lecturer FCSE" userId="22162f9c-d122-430c-b6e9-ac8024b7b6c6" providerId="ADAL" clId="{10CFDFDA-A004-9D4A-96FF-EF1502DC61CA}" dt="2025-09-04T08:18:28.942" v="202" actId="2696"/>
        <pc:sldMkLst>
          <pc:docMk/>
          <pc:sldMk cId="0" sldId="1048"/>
        </pc:sldMkLst>
      </pc:sldChg>
      <pc:sldChg chg="del">
        <pc:chgData name="Said Nabi Lecturer FCSE" userId="22162f9c-d122-430c-b6e9-ac8024b7b6c6" providerId="ADAL" clId="{10CFDFDA-A004-9D4A-96FF-EF1502DC61CA}" dt="2025-09-04T08:18:28.961" v="203" actId="2696"/>
        <pc:sldMkLst>
          <pc:docMk/>
          <pc:sldMk cId="0" sldId="1049"/>
        </pc:sldMkLst>
      </pc:sldChg>
      <pc:sldChg chg="del">
        <pc:chgData name="Said Nabi Lecturer FCSE" userId="22162f9c-d122-430c-b6e9-ac8024b7b6c6" providerId="ADAL" clId="{10CFDFDA-A004-9D4A-96FF-EF1502DC61CA}" dt="2025-09-04T08:18:28.969" v="204" actId="2696"/>
        <pc:sldMkLst>
          <pc:docMk/>
          <pc:sldMk cId="0" sldId="1050"/>
        </pc:sldMkLst>
      </pc:sldChg>
      <pc:sldChg chg="del">
        <pc:chgData name="Said Nabi Lecturer FCSE" userId="22162f9c-d122-430c-b6e9-ac8024b7b6c6" providerId="ADAL" clId="{10CFDFDA-A004-9D4A-96FF-EF1502DC61CA}" dt="2025-09-04T08:18:28.979" v="205" actId="2696"/>
        <pc:sldMkLst>
          <pc:docMk/>
          <pc:sldMk cId="0" sldId="1051"/>
        </pc:sldMkLst>
      </pc:sldChg>
      <pc:sldChg chg="del">
        <pc:chgData name="Said Nabi Lecturer FCSE" userId="22162f9c-d122-430c-b6e9-ac8024b7b6c6" providerId="ADAL" clId="{10CFDFDA-A004-9D4A-96FF-EF1502DC61CA}" dt="2025-09-04T08:18:29.017" v="206" actId="2696"/>
        <pc:sldMkLst>
          <pc:docMk/>
          <pc:sldMk cId="0" sldId="1052"/>
        </pc:sldMkLst>
      </pc:sldChg>
      <pc:sldChg chg="del">
        <pc:chgData name="Said Nabi Lecturer FCSE" userId="22162f9c-d122-430c-b6e9-ac8024b7b6c6" providerId="ADAL" clId="{10CFDFDA-A004-9D4A-96FF-EF1502DC61CA}" dt="2025-09-04T08:18:29.028" v="207" actId="2696"/>
        <pc:sldMkLst>
          <pc:docMk/>
          <pc:sldMk cId="0" sldId="1053"/>
        </pc:sldMkLst>
      </pc:sldChg>
      <pc:sldChg chg="del">
        <pc:chgData name="Said Nabi Lecturer FCSE" userId="22162f9c-d122-430c-b6e9-ac8024b7b6c6" providerId="ADAL" clId="{10CFDFDA-A004-9D4A-96FF-EF1502DC61CA}" dt="2025-09-04T08:18:29.038" v="208" actId="2696"/>
        <pc:sldMkLst>
          <pc:docMk/>
          <pc:sldMk cId="0" sldId="1054"/>
        </pc:sldMkLst>
      </pc:sldChg>
      <pc:sldChg chg="del">
        <pc:chgData name="Said Nabi Lecturer FCSE" userId="22162f9c-d122-430c-b6e9-ac8024b7b6c6" providerId="ADAL" clId="{10CFDFDA-A004-9D4A-96FF-EF1502DC61CA}" dt="2025-09-04T08:18:29.045" v="209" actId="2696"/>
        <pc:sldMkLst>
          <pc:docMk/>
          <pc:sldMk cId="0" sldId="1055"/>
        </pc:sldMkLst>
      </pc:sldChg>
      <pc:sldChg chg="del">
        <pc:chgData name="Said Nabi Lecturer FCSE" userId="22162f9c-d122-430c-b6e9-ac8024b7b6c6" providerId="ADAL" clId="{10CFDFDA-A004-9D4A-96FF-EF1502DC61CA}" dt="2025-09-04T08:18:29.053" v="210" actId="2696"/>
        <pc:sldMkLst>
          <pc:docMk/>
          <pc:sldMk cId="0" sldId="1056"/>
        </pc:sldMkLst>
      </pc:sldChg>
      <pc:sldChg chg="del">
        <pc:chgData name="Said Nabi Lecturer FCSE" userId="22162f9c-d122-430c-b6e9-ac8024b7b6c6" providerId="ADAL" clId="{10CFDFDA-A004-9D4A-96FF-EF1502DC61CA}" dt="2025-09-04T08:18:29.068" v="211" actId="2696"/>
        <pc:sldMkLst>
          <pc:docMk/>
          <pc:sldMk cId="0" sldId="1057"/>
        </pc:sldMkLst>
      </pc:sldChg>
      <pc:sldChg chg="del">
        <pc:chgData name="Said Nabi Lecturer FCSE" userId="22162f9c-d122-430c-b6e9-ac8024b7b6c6" providerId="ADAL" clId="{10CFDFDA-A004-9D4A-96FF-EF1502DC61CA}" dt="2025-09-04T08:18:29.073" v="212" actId="2696"/>
        <pc:sldMkLst>
          <pc:docMk/>
          <pc:sldMk cId="0" sldId="1058"/>
        </pc:sldMkLst>
      </pc:sldChg>
      <pc:sldChg chg="del">
        <pc:chgData name="Said Nabi Lecturer FCSE" userId="22162f9c-d122-430c-b6e9-ac8024b7b6c6" providerId="ADAL" clId="{10CFDFDA-A004-9D4A-96FF-EF1502DC61CA}" dt="2025-09-04T08:18:28.756" v="193" actId="2696"/>
        <pc:sldMkLst>
          <pc:docMk/>
          <pc:sldMk cId="8591655" sldId="1060"/>
        </pc:sldMkLst>
      </pc:sldChg>
      <pc:sldChg chg="del">
        <pc:chgData name="Said Nabi Lecturer FCSE" userId="22162f9c-d122-430c-b6e9-ac8024b7b6c6" providerId="ADAL" clId="{10CFDFDA-A004-9D4A-96FF-EF1502DC61CA}" dt="2025-09-04T08:18:29.085" v="213" actId="2696"/>
        <pc:sldMkLst>
          <pc:docMk/>
          <pc:sldMk cId="0" sldId="1061"/>
        </pc:sldMkLst>
      </pc:sldChg>
      <pc:sldChg chg="del">
        <pc:chgData name="Said Nabi Lecturer FCSE" userId="22162f9c-d122-430c-b6e9-ac8024b7b6c6" providerId="ADAL" clId="{10CFDFDA-A004-9D4A-96FF-EF1502DC61CA}" dt="2025-09-04T08:18:29.091" v="214" actId="2696"/>
        <pc:sldMkLst>
          <pc:docMk/>
          <pc:sldMk cId="0" sldId="1062"/>
        </pc:sldMkLst>
      </pc:sldChg>
      <pc:sldChg chg="del">
        <pc:chgData name="Said Nabi Lecturer FCSE" userId="22162f9c-d122-430c-b6e9-ac8024b7b6c6" providerId="ADAL" clId="{10CFDFDA-A004-9D4A-96FF-EF1502DC61CA}" dt="2025-09-04T08:18:29.101" v="215" actId="2696"/>
        <pc:sldMkLst>
          <pc:docMk/>
          <pc:sldMk cId="0" sldId="1063"/>
        </pc:sldMkLst>
      </pc:sldChg>
      <pc:sldChg chg="del">
        <pc:chgData name="Said Nabi Lecturer FCSE" userId="22162f9c-d122-430c-b6e9-ac8024b7b6c6" providerId="ADAL" clId="{10CFDFDA-A004-9D4A-96FF-EF1502DC61CA}" dt="2025-09-04T08:18:29.113" v="216" actId="2696"/>
        <pc:sldMkLst>
          <pc:docMk/>
          <pc:sldMk cId="0" sldId="1064"/>
        </pc:sldMkLst>
      </pc:sldChg>
      <pc:sldChg chg="del">
        <pc:chgData name="Said Nabi Lecturer FCSE" userId="22162f9c-d122-430c-b6e9-ac8024b7b6c6" providerId="ADAL" clId="{10CFDFDA-A004-9D4A-96FF-EF1502DC61CA}" dt="2025-09-04T08:18:29.119" v="217" actId="2696"/>
        <pc:sldMkLst>
          <pc:docMk/>
          <pc:sldMk cId="0" sldId="1065"/>
        </pc:sldMkLst>
      </pc:sldChg>
      <pc:sldChg chg="del">
        <pc:chgData name="Said Nabi Lecturer FCSE" userId="22162f9c-d122-430c-b6e9-ac8024b7b6c6" providerId="ADAL" clId="{10CFDFDA-A004-9D4A-96FF-EF1502DC61CA}" dt="2025-09-04T08:18:29.128" v="218" actId="2696"/>
        <pc:sldMkLst>
          <pc:docMk/>
          <pc:sldMk cId="0" sldId="1066"/>
        </pc:sldMkLst>
      </pc:sldChg>
      <pc:sldChg chg="del">
        <pc:chgData name="Said Nabi Lecturer FCSE" userId="22162f9c-d122-430c-b6e9-ac8024b7b6c6" providerId="ADAL" clId="{10CFDFDA-A004-9D4A-96FF-EF1502DC61CA}" dt="2025-09-04T08:18:29.139" v="219" actId="2696"/>
        <pc:sldMkLst>
          <pc:docMk/>
          <pc:sldMk cId="0" sldId="1067"/>
        </pc:sldMkLst>
      </pc:sldChg>
      <pc:sldChg chg="del">
        <pc:chgData name="Said Nabi Lecturer FCSE" userId="22162f9c-d122-430c-b6e9-ac8024b7b6c6" providerId="ADAL" clId="{10CFDFDA-A004-9D4A-96FF-EF1502DC61CA}" dt="2025-09-04T08:18:29.146" v="220" actId="2696"/>
        <pc:sldMkLst>
          <pc:docMk/>
          <pc:sldMk cId="0" sldId="1068"/>
        </pc:sldMkLst>
      </pc:sldChg>
      <pc:sldChg chg="del">
        <pc:chgData name="Said Nabi Lecturer FCSE" userId="22162f9c-d122-430c-b6e9-ac8024b7b6c6" providerId="ADAL" clId="{10CFDFDA-A004-9D4A-96FF-EF1502DC61CA}" dt="2025-09-04T08:18:29.156" v="221" actId="2696"/>
        <pc:sldMkLst>
          <pc:docMk/>
          <pc:sldMk cId="0" sldId="1069"/>
        </pc:sldMkLst>
      </pc:sldChg>
      <pc:sldChg chg="del">
        <pc:chgData name="Said Nabi Lecturer FCSE" userId="22162f9c-d122-430c-b6e9-ac8024b7b6c6" providerId="ADAL" clId="{10CFDFDA-A004-9D4A-96FF-EF1502DC61CA}" dt="2025-09-04T08:18:29.169" v="222" actId="2696"/>
        <pc:sldMkLst>
          <pc:docMk/>
          <pc:sldMk cId="0" sldId="1070"/>
        </pc:sldMkLst>
      </pc:sldChg>
      <pc:sldChg chg="del">
        <pc:chgData name="Said Nabi Lecturer FCSE" userId="22162f9c-d122-430c-b6e9-ac8024b7b6c6" providerId="ADAL" clId="{10CFDFDA-A004-9D4A-96FF-EF1502DC61CA}" dt="2025-09-04T08:18:29.175" v="223" actId="2696"/>
        <pc:sldMkLst>
          <pc:docMk/>
          <pc:sldMk cId="0" sldId="1071"/>
        </pc:sldMkLst>
      </pc:sldChg>
      <pc:sldChg chg="del">
        <pc:chgData name="Said Nabi Lecturer FCSE" userId="22162f9c-d122-430c-b6e9-ac8024b7b6c6" providerId="ADAL" clId="{10CFDFDA-A004-9D4A-96FF-EF1502DC61CA}" dt="2025-09-04T08:18:29.186" v="224" actId="2696"/>
        <pc:sldMkLst>
          <pc:docMk/>
          <pc:sldMk cId="0" sldId="1072"/>
        </pc:sldMkLst>
      </pc:sldChg>
      <pc:sldChg chg="del">
        <pc:chgData name="Said Nabi Lecturer FCSE" userId="22162f9c-d122-430c-b6e9-ac8024b7b6c6" providerId="ADAL" clId="{10CFDFDA-A004-9D4A-96FF-EF1502DC61CA}" dt="2025-09-04T08:18:29.193" v="225" actId="2696"/>
        <pc:sldMkLst>
          <pc:docMk/>
          <pc:sldMk cId="0" sldId="1073"/>
        </pc:sldMkLst>
      </pc:sldChg>
      <pc:sldChg chg="del">
        <pc:chgData name="Said Nabi Lecturer FCSE" userId="22162f9c-d122-430c-b6e9-ac8024b7b6c6" providerId="ADAL" clId="{10CFDFDA-A004-9D4A-96FF-EF1502DC61CA}" dt="2025-09-04T08:18:29.202" v="226" actId="2696"/>
        <pc:sldMkLst>
          <pc:docMk/>
          <pc:sldMk cId="0" sldId="1074"/>
        </pc:sldMkLst>
      </pc:sldChg>
      <pc:sldChg chg="del">
        <pc:chgData name="Said Nabi Lecturer FCSE" userId="22162f9c-d122-430c-b6e9-ac8024b7b6c6" providerId="ADAL" clId="{10CFDFDA-A004-9D4A-96FF-EF1502DC61CA}" dt="2025-09-04T08:18:29.209" v="227" actId="2696"/>
        <pc:sldMkLst>
          <pc:docMk/>
          <pc:sldMk cId="0" sldId="1075"/>
        </pc:sldMkLst>
      </pc:sldChg>
      <pc:sldChg chg="del">
        <pc:chgData name="Said Nabi Lecturer FCSE" userId="22162f9c-d122-430c-b6e9-ac8024b7b6c6" providerId="ADAL" clId="{10CFDFDA-A004-9D4A-96FF-EF1502DC61CA}" dt="2025-09-04T08:18:29.218" v="228" actId="2696"/>
        <pc:sldMkLst>
          <pc:docMk/>
          <pc:sldMk cId="0" sldId="1076"/>
        </pc:sldMkLst>
      </pc:sldChg>
      <pc:sldChg chg="del">
        <pc:chgData name="Said Nabi Lecturer FCSE" userId="22162f9c-d122-430c-b6e9-ac8024b7b6c6" providerId="ADAL" clId="{10CFDFDA-A004-9D4A-96FF-EF1502DC61CA}" dt="2025-09-04T08:18:29.272" v="229" actId="2696"/>
        <pc:sldMkLst>
          <pc:docMk/>
          <pc:sldMk cId="0" sldId="1077"/>
        </pc:sldMkLst>
      </pc:sldChg>
      <pc:sldChg chg="del">
        <pc:chgData name="Said Nabi Lecturer FCSE" userId="22162f9c-d122-430c-b6e9-ac8024b7b6c6" providerId="ADAL" clId="{10CFDFDA-A004-9D4A-96FF-EF1502DC61CA}" dt="2025-09-04T08:18:29.277" v="230" actId="2696"/>
        <pc:sldMkLst>
          <pc:docMk/>
          <pc:sldMk cId="0" sldId="1078"/>
        </pc:sldMkLst>
      </pc:sldChg>
      <pc:sldChg chg="del">
        <pc:chgData name="Said Nabi Lecturer FCSE" userId="22162f9c-d122-430c-b6e9-ac8024b7b6c6" providerId="ADAL" clId="{10CFDFDA-A004-9D4A-96FF-EF1502DC61CA}" dt="2025-09-04T08:18:29.283" v="231" actId="2696"/>
        <pc:sldMkLst>
          <pc:docMk/>
          <pc:sldMk cId="0" sldId="1079"/>
        </pc:sldMkLst>
      </pc:sldChg>
      <pc:sldChg chg="del">
        <pc:chgData name="Said Nabi Lecturer FCSE" userId="22162f9c-d122-430c-b6e9-ac8024b7b6c6" providerId="ADAL" clId="{10CFDFDA-A004-9D4A-96FF-EF1502DC61CA}" dt="2025-09-04T08:18:29.290" v="232" actId="2696"/>
        <pc:sldMkLst>
          <pc:docMk/>
          <pc:sldMk cId="0" sldId="1080"/>
        </pc:sldMkLst>
      </pc:sldChg>
      <pc:sldChg chg="del">
        <pc:chgData name="Said Nabi Lecturer FCSE" userId="22162f9c-d122-430c-b6e9-ac8024b7b6c6" providerId="ADAL" clId="{10CFDFDA-A004-9D4A-96FF-EF1502DC61CA}" dt="2025-09-04T08:18:29.297" v="233" actId="2696"/>
        <pc:sldMkLst>
          <pc:docMk/>
          <pc:sldMk cId="0" sldId="1081"/>
        </pc:sldMkLst>
      </pc:sldChg>
      <pc:sldChg chg="del">
        <pc:chgData name="Said Nabi Lecturer FCSE" userId="22162f9c-d122-430c-b6e9-ac8024b7b6c6" providerId="ADAL" clId="{10CFDFDA-A004-9D4A-96FF-EF1502DC61CA}" dt="2025-09-04T08:18:29.326" v="234" actId="2696"/>
        <pc:sldMkLst>
          <pc:docMk/>
          <pc:sldMk cId="0" sldId="1082"/>
        </pc:sldMkLst>
      </pc:sldChg>
      <pc:sldChg chg="del">
        <pc:chgData name="Said Nabi Lecturer FCSE" userId="22162f9c-d122-430c-b6e9-ac8024b7b6c6" providerId="ADAL" clId="{10CFDFDA-A004-9D4A-96FF-EF1502DC61CA}" dt="2025-09-04T08:18:29.332" v="235" actId="2696"/>
        <pc:sldMkLst>
          <pc:docMk/>
          <pc:sldMk cId="0" sldId="1083"/>
        </pc:sldMkLst>
      </pc:sldChg>
      <pc:sldChg chg="del">
        <pc:chgData name="Said Nabi Lecturer FCSE" userId="22162f9c-d122-430c-b6e9-ac8024b7b6c6" providerId="ADAL" clId="{10CFDFDA-A004-9D4A-96FF-EF1502DC61CA}" dt="2025-09-04T08:18:29.339" v="236" actId="2696"/>
        <pc:sldMkLst>
          <pc:docMk/>
          <pc:sldMk cId="0" sldId="1084"/>
        </pc:sldMkLst>
      </pc:sldChg>
      <pc:sldChg chg="modNotesTx">
        <pc:chgData name="Said Nabi Lecturer FCSE" userId="22162f9c-d122-430c-b6e9-ac8024b7b6c6" providerId="ADAL" clId="{10CFDFDA-A004-9D4A-96FF-EF1502DC61CA}" dt="2025-09-04T08:09:13.884" v="2" actId="20577"/>
        <pc:sldMkLst>
          <pc:docMk/>
          <pc:sldMk cId="1175206427" sldId="1085"/>
        </pc:sldMkLst>
      </pc:sldChg>
      <pc:sldChg chg="modNotesTx">
        <pc:chgData name="Said Nabi Lecturer FCSE" userId="22162f9c-d122-430c-b6e9-ac8024b7b6c6" providerId="ADAL" clId="{10CFDFDA-A004-9D4A-96FF-EF1502DC61CA}" dt="2025-09-04T08:09:44.593" v="5" actId="20577"/>
        <pc:sldMkLst>
          <pc:docMk/>
          <pc:sldMk cId="0" sldId="1086"/>
        </pc:sldMkLst>
      </pc:sldChg>
      <pc:sldChg chg="modNotesTx">
        <pc:chgData name="Said Nabi Lecturer FCSE" userId="22162f9c-d122-430c-b6e9-ac8024b7b6c6" providerId="ADAL" clId="{10CFDFDA-A004-9D4A-96FF-EF1502DC61CA}" dt="2025-09-04T08:15:18.556" v="162" actId="20577"/>
        <pc:sldMkLst>
          <pc:docMk/>
          <pc:sldMk cId="3743872550" sldId="1087"/>
        </pc:sldMkLst>
      </pc:sldChg>
      <pc:sldChg chg="modNotesTx">
        <pc:chgData name="Said Nabi Lecturer FCSE" userId="22162f9c-d122-430c-b6e9-ac8024b7b6c6" providerId="ADAL" clId="{10CFDFDA-A004-9D4A-96FF-EF1502DC61CA}" dt="2025-09-04T08:15:29.932" v="163" actId="20577"/>
        <pc:sldMkLst>
          <pc:docMk/>
          <pc:sldMk cId="1272923949" sldId="1088"/>
        </pc:sldMkLst>
      </pc:sldChg>
      <pc:sldChg chg="modNotesTx">
        <pc:chgData name="Said Nabi Lecturer FCSE" userId="22162f9c-d122-430c-b6e9-ac8024b7b6c6" providerId="ADAL" clId="{10CFDFDA-A004-9D4A-96FF-EF1502DC61CA}" dt="2025-09-04T08:15:38.686" v="164" actId="20577"/>
        <pc:sldMkLst>
          <pc:docMk/>
          <pc:sldMk cId="2352186006" sldId="1089"/>
        </pc:sldMkLst>
      </pc:sldChg>
      <pc:sldChg chg="modNotesTx">
        <pc:chgData name="Said Nabi Lecturer FCSE" userId="22162f9c-d122-430c-b6e9-ac8024b7b6c6" providerId="ADAL" clId="{10CFDFDA-A004-9D4A-96FF-EF1502DC61CA}" dt="2025-09-04T08:15:43.917" v="165" actId="20577"/>
        <pc:sldMkLst>
          <pc:docMk/>
          <pc:sldMk cId="4128206454" sldId="1090"/>
        </pc:sldMkLst>
      </pc:sldChg>
      <pc:sldChg chg="modNotesTx">
        <pc:chgData name="Said Nabi Lecturer FCSE" userId="22162f9c-d122-430c-b6e9-ac8024b7b6c6" providerId="ADAL" clId="{10CFDFDA-A004-9D4A-96FF-EF1502DC61CA}" dt="2025-09-04T08:15:51.554" v="166" actId="20577"/>
        <pc:sldMkLst>
          <pc:docMk/>
          <pc:sldMk cId="3666468635" sldId="1091"/>
        </pc:sldMkLst>
      </pc:sldChg>
      <pc:sldChg chg="modNotesTx">
        <pc:chgData name="Said Nabi Lecturer FCSE" userId="22162f9c-d122-430c-b6e9-ac8024b7b6c6" providerId="ADAL" clId="{10CFDFDA-A004-9D4A-96FF-EF1502DC61CA}" dt="2025-09-04T08:15:57.403" v="167" actId="20577"/>
        <pc:sldMkLst>
          <pc:docMk/>
          <pc:sldMk cId="2820613432" sldId="1092"/>
        </pc:sldMkLst>
      </pc:sldChg>
      <pc:sldChg chg="modNotesTx">
        <pc:chgData name="Said Nabi Lecturer FCSE" userId="22162f9c-d122-430c-b6e9-ac8024b7b6c6" providerId="ADAL" clId="{10CFDFDA-A004-9D4A-96FF-EF1502DC61CA}" dt="2025-09-04T08:16:10.604" v="168" actId="20577"/>
        <pc:sldMkLst>
          <pc:docMk/>
          <pc:sldMk cId="567274588" sldId="1093"/>
        </pc:sldMkLst>
      </pc:sldChg>
      <pc:sldChg chg="modNotesTx">
        <pc:chgData name="Said Nabi Lecturer FCSE" userId="22162f9c-d122-430c-b6e9-ac8024b7b6c6" providerId="ADAL" clId="{10CFDFDA-A004-9D4A-96FF-EF1502DC61CA}" dt="2025-09-04T08:16:17.148" v="169" actId="20577"/>
        <pc:sldMkLst>
          <pc:docMk/>
          <pc:sldMk cId="2855046258" sldId="1094"/>
        </pc:sldMkLst>
      </pc:sldChg>
      <pc:sldChg chg="modNotesTx">
        <pc:chgData name="Said Nabi Lecturer FCSE" userId="22162f9c-d122-430c-b6e9-ac8024b7b6c6" providerId="ADAL" clId="{10CFDFDA-A004-9D4A-96FF-EF1502DC61CA}" dt="2025-09-04T08:16:30.342" v="170" actId="20577"/>
        <pc:sldMkLst>
          <pc:docMk/>
          <pc:sldMk cId="1422029074" sldId="1095"/>
        </pc:sldMkLst>
      </pc:sldChg>
      <pc:sldChg chg="del">
        <pc:chgData name="Said Nabi Lecturer FCSE" userId="22162f9c-d122-430c-b6e9-ac8024b7b6c6" providerId="ADAL" clId="{10CFDFDA-A004-9D4A-96FF-EF1502DC61CA}" dt="2025-09-04T08:18:28.470" v="171" actId="2696"/>
        <pc:sldMkLst>
          <pc:docMk/>
          <pc:sldMk cId="3622696953" sldId="1097"/>
        </pc:sldMkLst>
      </pc:sldChg>
      <pc:sldChg chg="del">
        <pc:chgData name="Said Nabi Lecturer FCSE" userId="22162f9c-d122-430c-b6e9-ac8024b7b6c6" providerId="ADAL" clId="{10CFDFDA-A004-9D4A-96FF-EF1502DC61CA}" dt="2025-09-04T08:18:28.491" v="172" actId="2696"/>
        <pc:sldMkLst>
          <pc:docMk/>
          <pc:sldMk cId="3760669795" sldId="1098"/>
        </pc:sldMkLst>
      </pc:sldChg>
      <pc:sldChg chg="del">
        <pc:chgData name="Said Nabi Lecturer FCSE" userId="22162f9c-d122-430c-b6e9-ac8024b7b6c6" providerId="ADAL" clId="{10CFDFDA-A004-9D4A-96FF-EF1502DC61CA}" dt="2025-09-04T08:20:22.232" v="323" actId="2696"/>
        <pc:sldMkLst>
          <pc:docMk/>
          <pc:sldMk cId="4089081624" sldId="1099"/>
        </pc:sldMkLst>
      </pc:sldChg>
      <pc:sldChg chg="delSp modSp new mod">
        <pc:chgData name="Said Nabi Lecturer FCSE" userId="22162f9c-d122-430c-b6e9-ac8024b7b6c6" providerId="ADAL" clId="{10CFDFDA-A004-9D4A-96FF-EF1502DC61CA}" dt="2025-09-04T08:19:57.169" v="322" actId="1076"/>
        <pc:sldMkLst>
          <pc:docMk/>
          <pc:sldMk cId="1177518306" sldId="1100"/>
        </pc:sldMkLst>
        <pc:spChg chg="mod">
          <ac:chgData name="Said Nabi Lecturer FCSE" userId="22162f9c-d122-430c-b6e9-ac8024b7b6c6" providerId="ADAL" clId="{10CFDFDA-A004-9D4A-96FF-EF1502DC61CA}" dt="2025-09-04T08:19:57.169" v="322" actId="1076"/>
          <ac:spMkLst>
            <pc:docMk/>
            <pc:sldMk cId="1177518306" sldId="1100"/>
            <ac:spMk id="2" creationId="{181860D8-457E-06AB-98CE-7280EEA81140}"/>
          </ac:spMkLst>
        </pc:spChg>
        <pc:spChg chg="del">
          <ac:chgData name="Said Nabi Lecturer FCSE" userId="22162f9c-d122-430c-b6e9-ac8024b7b6c6" providerId="ADAL" clId="{10CFDFDA-A004-9D4A-96FF-EF1502DC61CA}" dt="2025-09-04T08:19:08.112" v="316" actId="478"/>
          <ac:spMkLst>
            <pc:docMk/>
            <pc:sldMk cId="1177518306" sldId="1100"/>
            <ac:spMk id="3" creationId="{C81CFCEA-2C1A-0842-6FDC-717D0EDEE0A0}"/>
          </ac:spMkLst>
        </pc:spChg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  <pc:spChg chg="mod">
          <ac:chgData name="Said Nabi Lecturer FCSE" userId="22162f9c-d122-430c-b6e9-ac8024b7b6c6" providerId="ADAL" clId="{9D932A2B-8937-0E46-8EEC-AF8F40809BC3}" dt="2025-08-07T09:44:20.682" v="165" actId="1076"/>
          <ac:spMkLst>
            <pc:docMk/>
            <pc:sldMk cId="4168114847" sldId="259"/>
            <ac:spMk id="2" creationId="{1737EA9F-6670-3C13-801E-511357AEDA27}"/>
          </ac:spMkLst>
        </pc:spChg>
        <pc:spChg chg="mod">
          <ac:chgData name="Said Nabi Lecturer FCSE" userId="22162f9c-d122-430c-b6e9-ac8024b7b6c6" providerId="ADAL" clId="{9D932A2B-8937-0E46-8EEC-AF8F40809BC3}" dt="2025-08-31T02:55:56.855" v="2555" actId="14100"/>
          <ac:spMkLst>
            <pc:docMk/>
            <pc:sldMk cId="4168114847" sldId="259"/>
            <ac:spMk id="3" creationId="{F7A756FD-B604-73C9-E2AF-0AE3E008E4D1}"/>
          </ac:spMkLst>
        </pc:spChg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  <pc:spChg chg="mod">
          <ac:chgData name="Said Nabi Lecturer FCSE" userId="22162f9c-d122-430c-b6e9-ac8024b7b6c6" providerId="ADAL" clId="{9D932A2B-8937-0E46-8EEC-AF8F40809BC3}" dt="2025-08-15T07:01:56.543" v="1509" actId="1076"/>
          <ac:spMkLst>
            <pc:docMk/>
            <pc:sldMk cId="1981606100" sldId="332"/>
            <ac:spMk id="2" creationId="{B2429E43-C808-AB05-2B45-BF221D98DD63}"/>
          </ac:spMkLst>
        </pc:spChg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  <pc:spChg chg="mod">
          <ac:chgData name="Said Nabi Lecturer FCSE" userId="22162f9c-d122-430c-b6e9-ac8024b7b6c6" providerId="ADAL" clId="{9D932A2B-8937-0E46-8EEC-AF8F40809BC3}" dt="2025-08-31T02:14:36.141" v="2105" actId="14100"/>
          <ac:spMkLst>
            <pc:docMk/>
            <pc:sldMk cId="939810064" sldId="626"/>
            <ac:spMk id="12" creationId="{D1244005-1C46-79DC-ADBD-5D3797392025}"/>
          </ac:spMkLst>
        </pc:spChg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  <pc:spChg chg="mod">
          <ac:chgData name="Said Nabi Lecturer FCSE" userId="22162f9c-d122-430c-b6e9-ac8024b7b6c6" providerId="ADAL" clId="{9D932A2B-8937-0E46-8EEC-AF8F40809BC3}" dt="2025-08-07T09:44:36.031" v="167" actId="108"/>
          <ac:spMkLst>
            <pc:docMk/>
            <pc:sldMk cId="387587967" sldId="669"/>
            <ac:spMk id="2" creationId="{59A5F4EF-1C3A-1CC8-0EBD-C7D293F5DACA}"/>
          </ac:spMkLst>
        </pc:spChg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  <pc:spChg chg="mod">
          <ac:chgData name="Said Nabi Lecturer FCSE" userId="22162f9c-d122-430c-b6e9-ac8024b7b6c6" providerId="ADAL" clId="{9D932A2B-8937-0E46-8EEC-AF8F40809BC3}" dt="2025-08-30T16:38:54.598" v="2099" actId="14100"/>
          <ac:spMkLst>
            <pc:docMk/>
            <pc:sldMk cId="2973170561" sldId="678"/>
            <ac:spMk id="5" creationId="{B491D025-EACB-CDBB-A6F8-32D0AF735E53}"/>
          </ac:spMkLst>
        </pc:spChg>
        <pc:spChg chg="mod">
          <ac:chgData name="Said Nabi Lecturer FCSE" userId="22162f9c-d122-430c-b6e9-ac8024b7b6c6" providerId="ADAL" clId="{9D932A2B-8937-0E46-8EEC-AF8F40809BC3}" dt="2025-08-30T16:38:33.299" v="2094" actId="1076"/>
          <ac:spMkLst>
            <pc:docMk/>
            <pc:sldMk cId="2973170561" sldId="678"/>
            <ac:spMk id="7" creationId="{7CD4F544-C4BD-A250-90C6-66D382499576}"/>
          </ac:spMkLst>
        </pc:spChg>
        <pc:picChg chg="mod">
          <ac:chgData name="Said Nabi Lecturer FCSE" userId="22162f9c-d122-430c-b6e9-ac8024b7b6c6" providerId="ADAL" clId="{9D932A2B-8937-0E46-8EEC-AF8F40809BC3}" dt="2025-08-30T16:38:36.965" v="2095" actId="1076"/>
          <ac:picMkLst>
            <pc:docMk/>
            <pc:sldMk cId="2973170561" sldId="678"/>
            <ac:picMk id="2" creationId="{6D4625B0-15FF-448E-8E2E-721C64C24E31}"/>
          </ac:picMkLst>
        </pc:picChg>
        <pc:picChg chg="add mod">
          <ac:chgData name="Said Nabi Lecturer FCSE" userId="22162f9c-d122-430c-b6e9-ac8024b7b6c6" providerId="ADAL" clId="{9D932A2B-8937-0E46-8EEC-AF8F40809BC3}" dt="2025-08-30T16:38:43.646" v="2097" actId="1076"/>
          <ac:picMkLst>
            <pc:docMk/>
            <pc:sldMk cId="2973170561" sldId="678"/>
            <ac:picMk id="8" creationId="{F4429010-38D4-D8A6-53E0-C6AF52AE55FE}"/>
          </ac:picMkLst>
        </pc:picChg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  <pc:graphicFrameChg chg="modGraphic">
          <ac:chgData name="Said Nabi Lecturer FCSE" userId="22162f9c-d122-430c-b6e9-ac8024b7b6c6" providerId="ADAL" clId="{9D932A2B-8937-0E46-8EEC-AF8F40809BC3}" dt="2025-08-07T09:15:52.172" v="6" actId="207"/>
          <ac:graphicFrameMkLst>
            <pc:docMk/>
            <pc:sldMk cId="3174868455" sldId="679"/>
            <ac:graphicFrameMk id="10" creationId="{AEB59FA0-B463-8299-D286-FC98699FF4E0}"/>
          </ac:graphicFrameMkLst>
        </pc:graphicFrameChg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  <pc:spChg chg="mod">
          <ac:chgData name="Said Nabi Lecturer FCSE" userId="22162f9c-d122-430c-b6e9-ac8024b7b6c6" providerId="ADAL" clId="{9D932A2B-8937-0E46-8EEC-AF8F40809BC3}" dt="2025-08-07T09:16:56.163" v="11" actId="1076"/>
          <ac:spMkLst>
            <pc:docMk/>
            <pc:sldMk cId="4084291170" sldId="680"/>
            <ac:spMk id="2" creationId="{3479C15E-A047-FE24-472B-6E40F8FB417E}"/>
          </ac:spMkLst>
        </pc:spChg>
        <pc:spChg chg="mod">
          <ac:chgData name="Said Nabi Lecturer FCSE" userId="22162f9c-d122-430c-b6e9-ac8024b7b6c6" providerId="ADAL" clId="{9D932A2B-8937-0E46-8EEC-AF8F40809BC3}" dt="2025-08-07T09:44:30.586" v="166" actId="108"/>
          <ac:spMkLst>
            <pc:docMk/>
            <pc:sldMk cId="4084291170" sldId="680"/>
            <ac:spMk id="9" creationId="{6359CCC4-EBBE-8BE9-E3D8-DCE181B1FB6F}"/>
          </ac:spMkLst>
        </pc:spChg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  <pc:spChg chg="mod">
          <ac:chgData name="Said Nabi Lecturer FCSE" userId="22162f9c-d122-430c-b6e9-ac8024b7b6c6" providerId="ADAL" clId="{9D932A2B-8937-0E46-8EEC-AF8F40809BC3}" dt="2025-08-07T09:44:09.247" v="162" actId="108"/>
          <ac:spMkLst>
            <pc:docMk/>
            <pc:sldMk cId="2648876072" sldId="800"/>
            <ac:spMk id="10242" creationId="{00000000-0000-0000-0000-000000000000}"/>
          </ac:spMkLst>
        </pc:spChg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  <pc:spChg chg="mod">
          <ac:chgData name="Said Nabi Lecturer FCSE" userId="22162f9c-d122-430c-b6e9-ac8024b7b6c6" providerId="ADAL" clId="{9D932A2B-8937-0E46-8EEC-AF8F40809BC3}" dt="2025-08-07T09:41:03.425" v="142" actId="108"/>
          <ac:spMkLst>
            <pc:docMk/>
            <pc:sldMk cId="0" sldId="929"/>
            <ac:spMk id="2" creationId="{00000000-0000-0000-0000-000000000000}"/>
          </ac:spMkLst>
        </pc:spChg>
        <pc:spChg chg="mod">
          <ac:chgData name="Said Nabi Lecturer FCSE" userId="22162f9c-d122-430c-b6e9-ac8024b7b6c6" providerId="ADAL" clId="{9D932A2B-8937-0E46-8EEC-AF8F40809BC3}" dt="2025-08-31T06:55:59.524" v="3301" actId="20577"/>
          <ac:spMkLst>
            <pc:docMk/>
            <pc:sldMk cId="0" sldId="929"/>
            <ac:spMk id="3" creationId="{00000000-0000-0000-0000-000000000000}"/>
          </ac:spMkLst>
        </pc:spChg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  <pc:spChg chg="mod">
          <ac:chgData name="Said Nabi Lecturer FCSE" userId="22162f9c-d122-430c-b6e9-ac8024b7b6c6" providerId="ADAL" clId="{9D932A2B-8937-0E46-8EEC-AF8F40809BC3}" dt="2025-08-07T09:41:12.032" v="143" actId="108"/>
          <ac:spMkLst>
            <pc:docMk/>
            <pc:sldMk cId="2318412716" sldId="936"/>
            <ac:spMk id="2" creationId="{2A33E00A-BFAA-CFBF-33E6-6488121A2BE8}"/>
          </ac:spMkLst>
        </pc:spChg>
        <pc:spChg chg="mod">
          <ac:chgData name="Said Nabi Lecturer FCSE" userId="22162f9c-d122-430c-b6e9-ac8024b7b6c6" providerId="ADAL" clId="{9D932A2B-8937-0E46-8EEC-AF8F40809BC3}" dt="2025-08-07T09:26:03.003" v="55" actId="20577"/>
          <ac:spMkLst>
            <pc:docMk/>
            <pc:sldMk cId="2318412716" sldId="936"/>
            <ac:spMk id="3" creationId="{BC455EE1-5337-8C91-AD81-9492AB19F6E0}"/>
          </ac:spMkLst>
        </pc:spChg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  <pc:spChg chg="mod">
          <ac:chgData name="Said Nabi Lecturer FCSE" userId="22162f9c-d122-430c-b6e9-ac8024b7b6c6" providerId="ADAL" clId="{9D932A2B-8937-0E46-8EEC-AF8F40809BC3}" dt="2025-08-07T09:40:49.341" v="141" actId="108"/>
          <ac:spMkLst>
            <pc:docMk/>
            <pc:sldMk cId="388698950" sldId="937"/>
            <ac:spMk id="2" creationId="{D4121F21-FBAB-679E-A4ED-A1474597BE50}"/>
          </ac:spMkLst>
        </pc:spChg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  <pc:spChg chg="mod">
          <ac:chgData name="Said Nabi Lecturer FCSE" userId="22162f9c-d122-430c-b6e9-ac8024b7b6c6" providerId="ADAL" clId="{9D932A2B-8937-0E46-8EEC-AF8F40809BC3}" dt="2025-08-07T09:43:20.727" v="159" actId="1076"/>
          <ac:spMkLst>
            <pc:docMk/>
            <pc:sldMk cId="2649218260" sldId="972"/>
            <ac:spMk id="2" creationId="{B708D89F-5CB0-4766-56AD-6F0D0D0CE065}"/>
          </ac:spMkLst>
        </pc:spChg>
        <pc:spChg chg="mod">
          <ac:chgData name="Said Nabi Lecturer FCSE" userId="22162f9c-d122-430c-b6e9-ac8024b7b6c6" providerId="ADAL" clId="{9D932A2B-8937-0E46-8EEC-AF8F40809BC3}" dt="2025-08-07T09:16:18.265" v="7" actId="14100"/>
          <ac:spMkLst>
            <pc:docMk/>
            <pc:sldMk cId="2649218260" sldId="972"/>
            <ac:spMk id="7" creationId="{00000000-0000-0000-0000-000000000000}"/>
          </ac:spMkLst>
        </pc:spChg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  <pc:spChg chg="mod">
          <ac:chgData name="Said Nabi Lecturer FCSE" userId="22162f9c-d122-430c-b6e9-ac8024b7b6c6" providerId="ADAL" clId="{9D932A2B-8937-0E46-8EEC-AF8F40809BC3}" dt="2025-08-07T09:43:36.148" v="161" actId="1076"/>
          <ac:spMkLst>
            <pc:docMk/>
            <pc:sldMk cId="1385171943" sldId="973"/>
            <ac:spMk id="2" creationId="{00000000-0000-0000-0000-000000000000}"/>
          </ac:spMkLst>
        </pc:spChg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  <pc:spChg chg="mod">
          <ac:chgData name="Said Nabi Lecturer FCSE" userId="22162f9c-d122-430c-b6e9-ac8024b7b6c6" providerId="ADAL" clId="{9D932A2B-8937-0E46-8EEC-AF8F40809BC3}" dt="2025-08-17T05:33:28.682" v="1935" actId="26606"/>
          <ac:spMkLst>
            <pc:docMk/>
            <pc:sldMk cId="1292967904" sldId="976"/>
            <ac:spMk id="4" creationId="{6EE5F4CA-27C6-494F-BA76-37AD7885FDC8}"/>
          </ac:spMkLst>
        </pc:spChg>
        <pc:picChg chg="add mod">
          <ac:chgData name="Said Nabi Lecturer FCSE" userId="22162f9c-d122-430c-b6e9-ac8024b7b6c6" providerId="ADAL" clId="{9D932A2B-8937-0E46-8EEC-AF8F40809BC3}" dt="2025-08-17T05:34:13.238" v="1947" actId="1076"/>
          <ac:picMkLst>
            <pc:docMk/>
            <pc:sldMk cId="1292967904" sldId="976"/>
            <ac:picMk id="1026" creationId="{F651A8C1-6138-BD34-1631-B6705EC46DFA}"/>
          </ac:picMkLst>
        </pc:picChg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  <pc:spChg chg="mod">
          <ac:chgData name="Said Nabi Lecturer FCSE" userId="22162f9c-d122-430c-b6e9-ac8024b7b6c6" providerId="ADAL" clId="{9D932A2B-8937-0E46-8EEC-AF8F40809BC3}" dt="2025-08-07T09:40:28.975" v="138" actId="1076"/>
          <ac:spMkLst>
            <pc:docMk/>
            <pc:sldMk cId="1924469345" sldId="999"/>
            <ac:spMk id="2" creationId="{00000000-0000-0000-0000-000000000000}"/>
          </ac:spMkLst>
        </pc:spChg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  <pc:spChg chg="mod">
          <ac:chgData name="Said Nabi Lecturer FCSE" userId="22162f9c-d122-430c-b6e9-ac8024b7b6c6" providerId="ADAL" clId="{9D932A2B-8937-0E46-8EEC-AF8F40809BC3}" dt="2025-08-07T09:42:58.468" v="155" actId="108"/>
          <ac:spMkLst>
            <pc:docMk/>
            <pc:sldMk cId="4115919602" sldId="1003"/>
            <ac:spMk id="2" creationId="{00000000-0000-0000-0000-000000000000}"/>
          </ac:spMkLst>
        </pc:spChg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  <pc:picChg chg="mod">
          <ac:chgData name="Said Nabi Lecturer FCSE" userId="22162f9c-d122-430c-b6e9-ac8024b7b6c6" providerId="ADAL" clId="{9D932A2B-8937-0E46-8EEC-AF8F40809BC3}" dt="2025-08-07T09:17:56.345" v="16" actId="1076"/>
          <ac:picMkLst>
            <pc:docMk/>
            <pc:sldMk cId="1499486153" sldId="1004"/>
            <ac:picMk id="7" creationId="{00000000-0000-0000-0000-000000000000}"/>
          </ac:picMkLst>
        </pc:picChg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  <pc:spChg chg="mod">
          <ac:chgData name="Said Nabi Lecturer FCSE" userId="22162f9c-d122-430c-b6e9-ac8024b7b6c6" providerId="ADAL" clId="{9D932A2B-8937-0E46-8EEC-AF8F40809BC3}" dt="2025-08-07T09:42:14.862" v="151" actId="1076"/>
          <ac:spMkLst>
            <pc:docMk/>
            <pc:sldMk cId="3360933579" sldId="1005"/>
            <ac:spMk id="2" creationId="{00000000-0000-0000-0000-000000000000}"/>
          </ac:spMkLst>
        </pc:spChg>
        <pc:spChg chg="mod">
          <ac:chgData name="Said Nabi Lecturer FCSE" userId="22162f9c-d122-430c-b6e9-ac8024b7b6c6" providerId="ADAL" clId="{9D932A2B-8937-0E46-8EEC-AF8F40809BC3}" dt="2025-08-17T05:24:12.026" v="1891" actId="1076"/>
          <ac:spMkLst>
            <pc:docMk/>
            <pc:sldMk cId="3360933579" sldId="1005"/>
            <ac:spMk id="3" creationId="{00000000-0000-0000-0000-000000000000}"/>
          </ac:spMkLst>
        </pc:spChg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  <pc:spChg chg="mod">
          <ac:chgData name="Said Nabi Lecturer FCSE" userId="22162f9c-d122-430c-b6e9-ac8024b7b6c6" providerId="ADAL" clId="{9D932A2B-8937-0E46-8EEC-AF8F40809BC3}" dt="2025-08-24T04:51:10.074" v="2093" actId="1076"/>
          <ac:spMkLst>
            <pc:docMk/>
            <pc:sldMk cId="1080780034" sldId="1014"/>
            <ac:spMk id="2" creationId="{C5129C3C-2050-199F-7799-7684F11D8B49}"/>
          </ac:spMkLst>
        </pc:spChg>
        <pc:spChg chg="mod">
          <ac:chgData name="Said Nabi Lecturer FCSE" userId="22162f9c-d122-430c-b6e9-ac8024b7b6c6" providerId="ADAL" clId="{9D932A2B-8937-0E46-8EEC-AF8F40809BC3}" dt="2025-08-11T10:22:14.420" v="632" actId="14100"/>
          <ac:spMkLst>
            <pc:docMk/>
            <pc:sldMk cId="1080780034" sldId="1014"/>
            <ac:spMk id="3" creationId="{56069635-6C00-022A-FB79-ACC0CC69A89F}"/>
          </ac:spMkLst>
        </pc:spChg>
        <pc:picChg chg="add mod">
          <ac:chgData name="Said Nabi Lecturer FCSE" userId="22162f9c-d122-430c-b6e9-ac8024b7b6c6" providerId="ADAL" clId="{9D932A2B-8937-0E46-8EEC-AF8F40809BC3}" dt="2025-08-11T10:23:03.384" v="638" actId="1076"/>
          <ac:picMkLst>
            <pc:docMk/>
            <pc:sldMk cId="1080780034" sldId="1014"/>
            <ac:picMk id="5122" creationId="{7F3B139A-C159-D6BB-DEEB-3F991BDA1BF8}"/>
          </ac:picMkLst>
        </pc:picChg>
        <pc:picChg chg="add mod">
          <ac:chgData name="Said Nabi Lecturer FCSE" userId="22162f9c-d122-430c-b6e9-ac8024b7b6c6" providerId="ADAL" clId="{9D932A2B-8937-0E46-8EEC-AF8F40809BC3}" dt="2025-08-11T10:23:45.400" v="641" actId="1076"/>
          <ac:picMkLst>
            <pc:docMk/>
            <pc:sldMk cId="1080780034" sldId="1014"/>
            <ac:picMk id="5124" creationId="{C09F36DB-15B9-82F1-5F96-5AAA88817A88}"/>
          </ac:picMkLst>
        </pc:picChg>
        <pc:picChg chg="add mod">
          <ac:chgData name="Said Nabi Lecturer FCSE" userId="22162f9c-d122-430c-b6e9-ac8024b7b6c6" providerId="ADAL" clId="{9D932A2B-8937-0E46-8EEC-AF8F40809BC3}" dt="2025-08-11T10:24:17.750" v="644" actId="1076"/>
          <ac:picMkLst>
            <pc:docMk/>
            <pc:sldMk cId="1080780034" sldId="1014"/>
            <ac:picMk id="5126" creationId="{3D9C84D0-05CE-D57B-8A92-42FEDA4B9B7E}"/>
          </ac:picMkLst>
        </pc:picChg>
        <pc:picChg chg="add mod">
          <ac:chgData name="Said Nabi Lecturer FCSE" userId="22162f9c-d122-430c-b6e9-ac8024b7b6c6" providerId="ADAL" clId="{9D932A2B-8937-0E46-8EEC-AF8F40809BC3}" dt="2025-08-11T10:24:49.150" v="649" actId="1076"/>
          <ac:picMkLst>
            <pc:docMk/>
            <pc:sldMk cId="1080780034" sldId="1014"/>
            <ac:picMk id="5128" creationId="{475E1263-3E46-45D4-4228-196C9E3CC592}"/>
          </ac:picMkLst>
        </pc:picChg>
        <pc:picChg chg="add mod">
          <ac:chgData name="Said Nabi Lecturer FCSE" userId="22162f9c-d122-430c-b6e9-ac8024b7b6c6" providerId="ADAL" clId="{9D932A2B-8937-0E46-8EEC-AF8F40809BC3}" dt="2025-08-11T10:25:17.565" v="654" actId="1076"/>
          <ac:picMkLst>
            <pc:docMk/>
            <pc:sldMk cId="1080780034" sldId="1014"/>
            <ac:picMk id="5130" creationId="{C70314D1-C5D4-DDE9-6472-B774818662FD}"/>
          </ac:picMkLst>
        </pc:picChg>
        <pc:picChg chg="add mod">
          <ac:chgData name="Said Nabi Lecturer FCSE" userId="22162f9c-d122-430c-b6e9-ac8024b7b6c6" providerId="ADAL" clId="{9D932A2B-8937-0E46-8EEC-AF8F40809BC3}" dt="2025-08-11T10:26:00.332" v="660" actId="1076"/>
          <ac:picMkLst>
            <pc:docMk/>
            <pc:sldMk cId="1080780034" sldId="1014"/>
            <ac:picMk id="5132" creationId="{D5024D6B-EC14-74C3-833D-34A3FE0B3313}"/>
          </ac:picMkLst>
        </pc:picChg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  <pc:spChg chg="mod">
          <ac:chgData name="Said Nabi Lecturer FCSE" userId="22162f9c-d122-430c-b6e9-ac8024b7b6c6" providerId="ADAL" clId="{9D932A2B-8937-0E46-8EEC-AF8F40809BC3}" dt="2025-08-15T07:01:27.974" v="1505" actId="108"/>
          <ac:spMkLst>
            <pc:docMk/>
            <pc:sldMk cId="119534889" sldId="1015"/>
            <ac:spMk id="2" creationId="{E7943AF8-7937-EFA6-DC2C-53800E019ECD}"/>
          </ac:spMkLst>
        </pc:spChg>
        <pc:spChg chg="mod">
          <ac:chgData name="Said Nabi Lecturer FCSE" userId="22162f9c-d122-430c-b6e9-ac8024b7b6c6" providerId="ADAL" clId="{9D932A2B-8937-0E46-8EEC-AF8F40809BC3}" dt="2025-08-11T07:52:47.961" v="340" actId="14100"/>
          <ac:spMkLst>
            <pc:docMk/>
            <pc:sldMk cId="119534889" sldId="1015"/>
            <ac:spMk id="3" creationId="{01B27362-101B-ED1C-BD91-10F32E105DD1}"/>
          </ac:spMkLst>
        </pc:spChg>
        <pc:picChg chg="add mod">
          <ac:chgData name="Said Nabi Lecturer FCSE" userId="22162f9c-d122-430c-b6e9-ac8024b7b6c6" providerId="ADAL" clId="{9D932A2B-8937-0E46-8EEC-AF8F40809BC3}" dt="2025-08-11T07:53:30.126" v="346" actId="1076"/>
          <ac:picMkLst>
            <pc:docMk/>
            <pc:sldMk cId="119534889" sldId="1015"/>
            <ac:picMk id="1026" creationId="{10C35B4D-4195-30BE-5B85-94509192F53E}"/>
          </ac:picMkLst>
        </pc:picChg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  <pc:spChg chg="mod">
          <ac:chgData name="Said Nabi Lecturer FCSE" userId="22162f9c-d122-430c-b6e9-ac8024b7b6c6" providerId="ADAL" clId="{9D932A2B-8937-0E46-8EEC-AF8F40809BC3}" dt="2025-08-11T07:59:10.063" v="361" actId="14100"/>
          <ac:spMkLst>
            <pc:docMk/>
            <pc:sldMk cId="656483453" sldId="1016"/>
            <ac:spMk id="2" creationId="{DC35D52D-C21F-C011-8AD7-5F060AC04687}"/>
          </ac:spMkLst>
        </pc:spChg>
        <pc:spChg chg="mod">
          <ac:chgData name="Said Nabi Lecturer FCSE" userId="22162f9c-d122-430c-b6e9-ac8024b7b6c6" providerId="ADAL" clId="{9D932A2B-8937-0E46-8EEC-AF8F40809BC3}" dt="2025-08-11T07:59:37.528" v="365" actId="1076"/>
          <ac:spMkLst>
            <pc:docMk/>
            <pc:sldMk cId="656483453" sldId="1016"/>
            <ac:spMk id="3" creationId="{7BC3C0C0-C939-81AE-0DAD-B4C1EBA50FC0}"/>
          </ac:spMkLst>
        </pc:spChg>
        <pc:picChg chg="add mod">
          <ac:chgData name="Said Nabi Lecturer FCSE" userId="22162f9c-d122-430c-b6e9-ac8024b7b6c6" providerId="ADAL" clId="{9D932A2B-8937-0E46-8EEC-AF8F40809BC3}" dt="2025-08-11T08:07:13.808" v="382" actId="1076"/>
          <ac:picMkLst>
            <pc:docMk/>
            <pc:sldMk cId="656483453" sldId="1016"/>
            <ac:picMk id="2050" creationId="{02AE07C3-BF42-7AC8-A37A-0190DED0DD40}"/>
          </ac:picMkLst>
        </pc:picChg>
        <pc:picChg chg="add mod">
          <ac:chgData name="Said Nabi Lecturer FCSE" userId="22162f9c-d122-430c-b6e9-ac8024b7b6c6" providerId="ADAL" clId="{9D932A2B-8937-0E46-8EEC-AF8F40809BC3}" dt="2025-08-11T08:06:59.824" v="379" actId="14100"/>
          <ac:picMkLst>
            <pc:docMk/>
            <pc:sldMk cId="656483453" sldId="1016"/>
            <ac:picMk id="2052" creationId="{5A8471CE-811F-7F92-DC6E-228E6E8A76FA}"/>
          </ac:picMkLst>
        </pc:picChg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  <pc:spChg chg="mod">
          <ac:chgData name="Said Nabi Lecturer FCSE" userId="22162f9c-d122-430c-b6e9-ac8024b7b6c6" providerId="ADAL" clId="{9D932A2B-8937-0E46-8EEC-AF8F40809BC3}" dt="2025-08-15T07:39:47.056" v="1680" actId="1076"/>
          <ac:spMkLst>
            <pc:docMk/>
            <pc:sldMk cId="3044278379" sldId="1017"/>
            <ac:spMk id="2" creationId="{B4331E72-90AD-434B-0F38-0A3FB7A91E55}"/>
          </ac:spMkLst>
        </pc:spChg>
        <pc:spChg chg="mod">
          <ac:chgData name="Said Nabi Lecturer FCSE" userId="22162f9c-d122-430c-b6e9-ac8024b7b6c6" providerId="ADAL" clId="{9D932A2B-8937-0E46-8EEC-AF8F40809BC3}" dt="2025-08-11T09:29:36.844" v="420" actId="14100"/>
          <ac:spMkLst>
            <pc:docMk/>
            <pc:sldMk cId="3044278379" sldId="1017"/>
            <ac:spMk id="3" creationId="{7591EF8C-CE3D-AC18-58A3-D50DE5650285}"/>
          </ac:spMkLst>
        </pc:spChg>
        <pc:picChg chg="add mod">
          <ac:chgData name="Said Nabi Lecturer FCSE" userId="22162f9c-d122-430c-b6e9-ac8024b7b6c6" providerId="ADAL" clId="{9D932A2B-8937-0E46-8EEC-AF8F40809BC3}" dt="2025-08-11T09:32:16.693" v="426" actId="14100"/>
          <ac:picMkLst>
            <pc:docMk/>
            <pc:sldMk cId="3044278379" sldId="1017"/>
            <ac:picMk id="3074" creationId="{C56CDA45-2D62-C716-25E3-683625908B0C}"/>
          </ac:picMkLst>
        </pc:picChg>
        <pc:picChg chg="add mod">
          <ac:chgData name="Said Nabi Lecturer FCSE" userId="22162f9c-d122-430c-b6e9-ac8024b7b6c6" providerId="ADAL" clId="{9D932A2B-8937-0E46-8EEC-AF8F40809BC3}" dt="2025-08-11T09:32:33.757" v="431" actId="1076"/>
          <ac:picMkLst>
            <pc:docMk/>
            <pc:sldMk cId="3044278379" sldId="1017"/>
            <ac:picMk id="3076" creationId="{3AE8D25E-7824-62F0-08A0-6125925D1C5D}"/>
          </ac:picMkLst>
        </pc:picChg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  <pc:spChg chg="mod">
          <ac:chgData name="Said Nabi Lecturer FCSE" userId="22162f9c-d122-430c-b6e9-ac8024b7b6c6" providerId="ADAL" clId="{9D932A2B-8937-0E46-8EEC-AF8F40809BC3}" dt="2025-08-11T10:34:58.298" v="682" actId="20577"/>
          <ac:spMkLst>
            <pc:docMk/>
            <pc:sldMk cId="4008987210" sldId="1018"/>
            <ac:spMk id="2" creationId="{4DC8EE04-A7C8-D0BD-D087-12E121AE839D}"/>
          </ac:spMkLst>
        </pc:spChg>
        <pc:spChg chg="mod">
          <ac:chgData name="Said Nabi Lecturer FCSE" userId="22162f9c-d122-430c-b6e9-ac8024b7b6c6" providerId="ADAL" clId="{9D932A2B-8937-0E46-8EEC-AF8F40809BC3}" dt="2025-08-11T10:34:05.252" v="670"/>
          <ac:spMkLst>
            <pc:docMk/>
            <pc:sldMk cId="4008987210" sldId="1018"/>
            <ac:spMk id="3" creationId="{E9381CF7-DAC4-9C51-1B13-5D526E6AB6D0}"/>
          </ac:spMkLst>
        </pc:spChg>
        <pc:grpChg chg="mod">
          <ac:chgData name="Said Nabi Lecturer FCSE" userId="22162f9c-d122-430c-b6e9-ac8024b7b6c6" providerId="ADAL" clId="{9D932A2B-8937-0E46-8EEC-AF8F40809BC3}" dt="2025-08-11T09:43:07.036" v="588" actId="1035"/>
          <ac:grpSpMkLst>
            <pc:docMk/>
            <pc:sldMk cId="4008987210" sldId="1018"/>
            <ac:grpSpMk id="39" creationId="{E92F9656-5266-CC9F-5E96-3C755F97C03F}"/>
          </ac:grpSpMkLst>
        </pc:grpChg>
        <pc:grpChg chg="mod">
          <ac:chgData name="Said Nabi Lecturer FCSE" userId="22162f9c-d122-430c-b6e9-ac8024b7b6c6" providerId="ADAL" clId="{9D932A2B-8937-0E46-8EEC-AF8F40809BC3}" dt="2025-08-11T09:43:07.036" v="588" actId="1035"/>
          <ac:grpSpMkLst>
            <pc:docMk/>
            <pc:sldMk cId="4008987210" sldId="1018"/>
            <ac:grpSpMk id="43" creationId="{7D99EEF5-8EC0-F382-DDEE-9F26BF55DE88}"/>
          </ac:grpSpMkLst>
        </pc:grpChg>
        <pc:grpChg chg="mod">
          <ac:chgData name="Said Nabi Lecturer FCSE" userId="22162f9c-d122-430c-b6e9-ac8024b7b6c6" providerId="ADAL" clId="{9D932A2B-8937-0E46-8EEC-AF8F40809BC3}" dt="2025-08-11T09:43:07.036" v="588" actId="1035"/>
          <ac:grpSpMkLst>
            <pc:docMk/>
            <pc:sldMk cId="4008987210" sldId="1018"/>
            <ac:grpSpMk id="58" creationId="{19B17E10-7FA8-FB29-FFA9-EDB50C0B9BC7}"/>
          </ac:grpSpMkLst>
        </pc:grpChg>
        <pc:picChg chg="add mod">
          <ac:chgData name="Said Nabi Lecturer FCSE" userId="22162f9c-d122-430c-b6e9-ac8024b7b6c6" providerId="ADAL" clId="{9D932A2B-8937-0E46-8EEC-AF8F40809BC3}" dt="2025-08-11T09:43:07.036" v="588" actId="1035"/>
          <ac:picMkLst>
            <pc:docMk/>
            <pc:sldMk cId="4008987210" sldId="1018"/>
            <ac:picMk id="4098" creationId="{A8CC43A9-7426-FD52-8CF3-6C00AB33B9E0}"/>
          </ac:picMkLst>
        </pc:picChg>
        <pc:picChg chg="add mod">
          <ac:chgData name="Said Nabi Lecturer FCSE" userId="22162f9c-d122-430c-b6e9-ac8024b7b6c6" providerId="ADAL" clId="{9D932A2B-8937-0E46-8EEC-AF8F40809BC3}" dt="2025-08-11T09:43:38.981" v="595" actId="1076"/>
          <ac:picMkLst>
            <pc:docMk/>
            <pc:sldMk cId="4008987210" sldId="1018"/>
            <ac:picMk id="4100" creationId="{C17D5200-5DE8-9304-C9F5-3867169DF6E6}"/>
          </ac:picMkLst>
        </pc:picChg>
        <pc:inkChg chg="add mod">
          <ac:chgData name="Said Nabi Lecturer FCSE" userId="22162f9c-d122-430c-b6e9-ac8024b7b6c6" providerId="ADAL" clId="{9D932A2B-8937-0E46-8EEC-AF8F40809BC3}" dt="2025-08-11T09:39:03.576" v="511"/>
          <ac:inkMkLst>
            <pc:docMk/>
            <pc:sldMk cId="4008987210" sldId="1018"/>
            <ac:inkMk id="32" creationId="{72321898-F98A-3553-B078-931329CD40C1}"/>
          </ac:inkMkLst>
        </pc:inkChg>
        <pc:inkChg chg="add mod">
          <ac:chgData name="Said Nabi Lecturer FCSE" userId="22162f9c-d122-430c-b6e9-ac8024b7b6c6" providerId="ADAL" clId="{9D932A2B-8937-0E46-8EEC-AF8F40809BC3}" dt="2025-08-11T09:39:03.576" v="511"/>
          <ac:inkMkLst>
            <pc:docMk/>
            <pc:sldMk cId="4008987210" sldId="1018"/>
            <ac:inkMk id="33" creationId="{9450AB14-E070-2EBE-CD51-80AA4262CF66}"/>
          </ac:inkMkLst>
        </pc:inkChg>
        <pc:inkChg chg="add mod">
          <ac:chgData name="Said Nabi Lecturer FCSE" userId="22162f9c-d122-430c-b6e9-ac8024b7b6c6" providerId="ADAL" clId="{9D932A2B-8937-0E46-8EEC-AF8F40809BC3}" dt="2025-08-11T09:39:03.576" v="511"/>
          <ac:inkMkLst>
            <pc:docMk/>
            <pc:sldMk cId="4008987210" sldId="1018"/>
            <ac:inkMk id="34" creationId="{9EA9F7C4-F82A-6628-661C-DF7F00DC9463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35" creationId="{072D0635-C17A-CCC3-0E2E-D7FEAF728BC2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36" creationId="{FBE64FFA-5DD8-5106-42E4-CD9218AE8CEC}"/>
          </ac:inkMkLst>
        </pc:inkChg>
        <pc:inkChg chg="add mod">
          <ac:chgData name="Said Nabi Lecturer FCSE" userId="22162f9c-d122-430c-b6e9-ac8024b7b6c6" providerId="ADAL" clId="{9D932A2B-8937-0E46-8EEC-AF8F40809BC3}" dt="2025-08-11T09:39:03.576" v="511"/>
          <ac:inkMkLst>
            <pc:docMk/>
            <pc:sldMk cId="4008987210" sldId="1018"/>
            <ac:inkMk id="37" creationId="{11DAA6B0-57FE-5547-9496-463A392FE2D2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40" creationId="{5ED2586A-2406-630C-19B5-A352F3CB2350}"/>
          </ac:inkMkLst>
        </pc:inkChg>
        <pc:inkChg chg="add mod">
          <ac:chgData name="Said Nabi Lecturer FCSE" userId="22162f9c-d122-430c-b6e9-ac8024b7b6c6" providerId="ADAL" clId="{9D932A2B-8937-0E46-8EEC-AF8F40809BC3}" dt="2025-08-11T09:39:05.977" v="514"/>
          <ac:inkMkLst>
            <pc:docMk/>
            <pc:sldMk cId="4008987210" sldId="1018"/>
            <ac:inkMk id="41" creationId="{192A2073-BC09-1796-D76B-F7827FBC69DE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44" creationId="{34472BB2-3922-456B-C96D-722D6BC2A713}"/>
          </ac:inkMkLst>
        </pc:inkChg>
        <pc:inkChg chg="add mod">
          <ac:chgData name="Said Nabi Lecturer FCSE" userId="22162f9c-d122-430c-b6e9-ac8024b7b6c6" providerId="ADAL" clId="{9D932A2B-8937-0E46-8EEC-AF8F40809BC3}" dt="2025-08-11T09:39:14.433" v="524"/>
          <ac:inkMkLst>
            <pc:docMk/>
            <pc:sldMk cId="4008987210" sldId="1018"/>
            <ac:inkMk id="45" creationId="{B35930CA-ED01-8820-1DDF-26F5C3E08CE5}"/>
          </ac:inkMkLst>
        </pc:inkChg>
        <pc:inkChg chg="add mod">
          <ac:chgData name="Said Nabi Lecturer FCSE" userId="22162f9c-d122-430c-b6e9-ac8024b7b6c6" providerId="ADAL" clId="{9D932A2B-8937-0E46-8EEC-AF8F40809BC3}" dt="2025-08-11T09:39:18.531" v="526"/>
          <ac:inkMkLst>
            <pc:docMk/>
            <pc:sldMk cId="4008987210" sldId="1018"/>
            <ac:inkMk id="46" creationId="{49F5A8EC-71BB-5EAC-CA0B-5E356AFEE749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47" creationId="{7E226B8A-C2BA-C265-92CA-FA663A716C56}"/>
          </ac:inkMkLst>
        </pc:inkChg>
        <pc:inkChg chg="add mod">
          <ac:chgData name="Said Nabi Lecturer FCSE" userId="22162f9c-d122-430c-b6e9-ac8024b7b6c6" providerId="ADAL" clId="{9D932A2B-8937-0E46-8EEC-AF8F40809BC3}" dt="2025-08-11T09:39:18.531" v="526"/>
          <ac:inkMkLst>
            <pc:docMk/>
            <pc:sldMk cId="4008987210" sldId="1018"/>
            <ac:inkMk id="50" creationId="{691969E9-B8CD-294C-C448-D08F559FEBBE}"/>
          </ac:inkMkLst>
        </pc:inkChg>
        <pc:inkChg chg="add mod">
          <ac:chgData name="Said Nabi Lecturer FCSE" userId="22162f9c-d122-430c-b6e9-ac8024b7b6c6" providerId="ADAL" clId="{9D932A2B-8937-0E46-8EEC-AF8F40809BC3}" dt="2025-08-11T09:43:07.036" v="588" actId="1035"/>
          <ac:inkMkLst>
            <pc:docMk/>
            <pc:sldMk cId="4008987210" sldId="1018"/>
            <ac:inkMk id="51" creationId="{D30DBB57-72F9-D8ED-8BD6-5D1565FF0A39}"/>
          </ac:inkMkLst>
        </pc:inkChg>
        <pc:inkChg chg="add mod">
          <ac:chgData name="Said Nabi Lecturer FCSE" userId="22162f9c-d122-430c-b6e9-ac8024b7b6c6" providerId="ADAL" clId="{9D932A2B-8937-0E46-8EEC-AF8F40809BC3}" dt="2025-08-11T09:39:18.531" v="526"/>
          <ac:inkMkLst>
            <pc:docMk/>
            <pc:sldMk cId="4008987210" sldId="1018"/>
            <ac:inkMk id="52" creationId="{4B36A499-FB13-BF81-7F05-97F662525EE2}"/>
          </ac:inkMkLst>
        </pc:inkChg>
        <pc:inkChg chg="add">
          <ac:chgData name="Said Nabi Lecturer FCSE" userId="22162f9c-d122-430c-b6e9-ac8024b7b6c6" providerId="ADAL" clId="{9D932A2B-8937-0E46-8EEC-AF8F40809BC3}" dt="2025-08-11T09:39:13.801" v="523" actId="9405"/>
          <ac:inkMkLst>
            <pc:docMk/>
            <pc:sldMk cId="4008987210" sldId="1018"/>
            <ac:inkMk id="53" creationId="{B3AE84D0-7036-76BE-49DD-2C821276D69F}"/>
          </ac:inkMkLst>
        </pc:inkChg>
        <pc:inkChg chg="add mod">
          <ac:chgData name="Said Nabi Lecturer FCSE" userId="22162f9c-d122-430c-b6e9-ac8024b7b6c6" providerId="ADAL" clId="{9D932A2B-8937-0E46-8EEC-AF8F40809BC3}" dt="2025-08-11T09:39:18.531" v="526"/>
          <ac:inkMkLst>
            <pc:docMk/>
            <pc:sldMk cId="4008987210" sldId="1018"/>
            <ac:inkMk id="56" creationId="{43A24572-7D2F-704D-E266-40D01ACCA7B0}"/>
          </ac:inkMkLst>
        </pc:inkChg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  <pc:spChg chg="add mod">
          <ac:chgData name="Said Nabi Lecturer FCSE" userId="22162f9c-d122-430c-b6e9-ac8024b7b6c6" providerId="ADAL" clId="{9D932A2B-8937-0E46-8EEC-AF8F40809BC3}" dt="2025-08-24T04:10:23.612" v="2012" actId="14100"/>
          <ac:spMkLst>
            <pc:docMk/>
            <pc:sldMk cId="1175206427" sldId="1085"/>
            <ac:spMk id="4" creationId="{AA933C1C-EFB7-4EBA-E3C6-2BC4BA8FC9EA}"/>
          </ac:spMkLst>
        </pc:spChg>
        <pc:picChg chg="add mod">
          <ac:chgData name="Said Nabi Lecturer FCSE" userId="22162f9c-d122-430c-b6e9-ac8024b7b6c6" providerId="ADAL" clId="{9D932A2B-8937-0E46-8EEC-AF8F40809BC3}" dt="2025-08-24T04:20:52.103" v="2080" actId="732"/>
          <ac:picMkLst>
            <pc:docMk/>
            <pc:sldMk cId="1175206427" sldId="1085"/>
            <ac:picMk id="1026" creationId="{D2E6B99D-9691-DDD1-97A9-3DD9DC186FC7}"/>
          </ac:picMkLst>
        </pc:picChg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  <pc:spChg chg="mod">
          <ac:chgData name="Said Nabi Lecturer FCSE" userId="22162f9c-d122-430c-b6e9-ac8024b7b6c6" providerId="ADAL" clId="{9D932A2B-8937-0E46-8EEC-AF8F40809BC3}" dt="2025-08-31T02:22:35.519" v="2118" actId="113"/>
          <ac:spMkLst>
            <pc:docMk/>
            <pc:sldMk cId="0" sldId="1086"/>
            <ac:spMk id="3" creationId="{FEF79F73-1415-2B9E-68D7-03EE1111E557}"/>
          </ac:spMkLst>
        </pc:spChg>
        <pc:spChg chg="mod">
          <ac:chgData name="Said Nabi Lecturer FCSE" userId="22162f9c-d122-430c-b6e9-ac8024b7b6c6" providerId="ADAL" clId="{9D932A2B-8937-0E46-8EEC-AF8F40809BC3}" dt="2025-08-31T02:44:39.296" v="2491" actId="1076"/>
          <ac:spMkLst>
            <pc:docMk/>
            <pc:sldMk cId="0" sldId="1086"/>
            <ac:spMk id="28673" creationId="{5488CE90-B6CA-2D65-5C03-9D3674DDB814}"/>
          </ac:spMkLst>
        </pc:spChg>
      </pc:sldChg>
    </pc:docChg>
  </pc:docChgLst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  <pc:spChg chg="mod">
          <ac:chgData name="Said Nabi Lecturer FCSE" userId="S::said.nabi@giki.edu.pk::22162f9c-d122-430c-b6e9-ac8024b7b6c6" providerId="AD" clId="Web-{06EEF7CD-A962-AD0A-A0D6-919BFD3CEA14}" dt="2025-09-01T02:16:10.056" v="5" actId="1076"/>
          <ac:spMkLst>
            <pc:docMk/>
            <pc:sldMk cId="3174868455" sldId="679"/>
            <ac:spMk id="9" creationId="{52019F7F-AE09-52F4-9DC6-D0BB4BCD69D4}"/>
          </ac:spMkLst>
        </pc:spChg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  <pc:graphicFrameChg chg="mod">
          <ac:chgData name="Said Nabi Lecturer FCSE" userId="S::said.nabi@giki.edu.pk::22162f9c-d122-430c-b6e9-ac8024b7b6c6" providerId="AD" clId="Web-{06EEF7CD-A962-AD0A-A0D6-919BFD3CEA14}" dt="2025-09-01T02:16:49.666" v="6" actId="1076"/>
          <ac:graphicFrameMkLst>
            <pc:docMk/>
            <pc:sldMk cId="4084291170" sldId="680"/>
            <ac:graphicFrameMk id="13" creationId="{F2C172BD-0F4E-161A-B3AB-442237F88675}"/>
          </ac:graphicFrameMkLst>
        </pc:graphicFrameChg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4BB67261-876E-BB43-852E-3A380E153A68}"/>
    <pc:docChg chg="custSel addSld delSld modSld sldOrd">
      <pc:chgData name="Said Nabi Lecturer FCSE" userId="22162f9c-d122-430c-b6e9-ac8024b7b6c6" providerId="ADAL" clId="{4BB67261-876E-BB43-852E-3A380E153A68}" dt="2025-09-04T06:21:33.859" v="2043" actId="20577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  <pc:spChg chg="mod">
          <ac:chgData name="Said Nabi Lecturer FCSE" userId="22162f9c-d122-430c-b6e9-ac8024b7b6c6" providerId="ADAL" clId="{4BB67261-876E-BB43-852E-3A380E153A68}" dt="2025-09-01T14:42:26.200" v="742" actId="20577"/>
          <ac:spMkLst>
            <pc:docMk/>
            <pc:sldMk cId="388698950" sldId="937"/>
            <ac:spMk id="3" creationId="{00F59E8C-B545-D30D-75D7-E3FCA9FEC431}"/>
          </ac:spMkLst>
        </pc:spChg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  <pc:spChg chg="mod">
          <ac:chgData name="Said Nabi Lecturer FCSE" userId="22162f9c-d122-430c-b6e9-ac8024b7b6c6" providerId="ADAL" clId="{4BB67261-876E-BB43-852E-3A380E153A68}" dt="2025-09-01T11:01:07.865" v="16" actId="1076"/>
          <ac:spMkLst>
            <pc:docMk/>
            <pc:sldMk cId="3360933579" sldId="1005"/>
            <ac:spMk id="3" creationId="{00000000-0000-0000-0000-000000000000}"/>
          </ac:spMkLst>
        </pc:spChg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  <pc:spChg chg="mod">
          <ac:chgData name="Said Nabi Lecturer FCSE" userId="22162f9c-d122-430c-b6e9-ac8024b7b6c6" providerId="ADAL" clId="{4BB67261-876E-BB43-852E-3A380E153A68}" dt="2025-09-02T02:01:19.212" v="949" actId="20577"/>
          <ac:spMkLst>
            <pc:docMk/>
            <pc:sldMk cId="1080780034" sldId="1014"/>
            <ac:spMk id="3" creationId="{56069635-6C00-022A-FB79-ACC0CC69A89F}"/>
          </ac:spMkLst>
        </pc:spChg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  <pc:spChg chg="mod">
          <ac:chgData name="Said Nabi Lecturer FCSE" userId="22162f9c-d122-430c-b6e9-ac8024b7b6c6" providerId="ADAL" clId="{4BB67261-876E-BB43-852E-3A380E153A68}" dt="2025-09-02T02:23:11.686" v="1087" actId="1038"/>
          <ac:spMkLst>
            <pc:docMk/>
            <pc:sldMk cId="119534889" sldId="1015"/>
            <ac:spMk id="3" creationId="{01B27362-101B-ED1C-BD91-10F32E105DD1}"/>
          </ac:spMkLst>
        </pc:spChg>
        <pc:picChg chg="mod">
          <ac:chgData name="Said Nabi Lecturer FCSE" userId="22162f9c-d122-430c-b6e9-ac8024b7b6c6" providerId="ADAL" clId="{4BB67261-876E-BB43-852E-3A380E153A68}" dt="2025-09-02T02:22:56.046" v="1080" actId="1076"/>
          <ac:picMkLst>
            <pc:docMk/>
            <pc:sldMk cId="119534889" sldId="1015"/>
            <ac:picMk id="1026" creationId="{10C35B4D-4195-30BE-5B85-94509192F53E}"/>
          </ac:picMkLst>
        </pc:picChg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  <pc:spChg chg="add mod">
          <ac:chgData name="Said Nabi Lecturer FCSE" userId="22162f9c-d122-430c-b6e9-ac8024b7b6c6" providerId="ADAL" clId="{4BB67261-876E-BB43-852E-3A380E153A68}" dt="2025-09-04T01:45:21.790" v="1306" actId="1076"/>
          <ac:spMkLst>
            <pc:docMk/>
            <pc:sldMk cId="3743872550" sldId="1087"/>
            <ac:spMk id="5" creationId="{21424B1A-B3FC-2B34-F7E3-35C3AF359131}"/>
          </ac:spMkLst>
        </pc:spChg>
        <pc:spChg chg="add mod">
          <ac:chgData name="Said Nabi Lecturer FCSE" userId="22162f9c-d122-430c-b6e9-ac8024b7b6c6" providerId="ADAL" clId="{4BB67261-876E-BB43-852E-3A380E153A68}" dt="2025-09-01T13:06:44.859" v="255" actId="20577"/>
          <ac:spMkLst>
            <pc:docMk/>
            <pc:sldMk cId="3743872550" sldId="1087"/>
            <ac:spMk id="6" creationId="{F09F3DD6-6790-487F-A228-6A7450B9BF52}"/>
          </ac:spMkLst>
        </pc:spChg>
        <pc:picChg chg="add mod">
          <ac:chgData name="Said Nabi Lecturer FCSE" userId="22162f9c-d122-430c-b6e9-ac8024b7b6c6" providerId="ADAL" clId="{4BB67261-876E-BB43-852E-3A380E153A68}" dt="2025-09-04T06:19:53.242" v="2041" actId="1038"/>
          <ac:picMkLst>
            <pc:docMk/>
            <pc:sldMk cId="3743872550" sldId="1087"/>
            <ac:picMk id="2" creationId="{B8363D5E-66B6-24E5-872D-C7CD7063F01A}"/>
          </ac:picMkLst>
        </pc:picChg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  <pc:spChg chg="mod">
          <ac:chgData name="Said Nabi Lecturer FCSE" userId="22162f9c-d122-430c-b6e9-ac8024b7b6c6" providerId="ADAL" clId="{4BB67261-876E-BB43-852E-3A380E153A68}" dt="2025-09-04T01:48:08.890" v="1336" actId="20577"/>
          <ac:spMkLst>
            <pc:docMk/>
            <pc:sldMk cId="1272923949" sldId="1088"/>
            <ac:spMk id="5" creationId="{B7A6B35D-B6C1-3E97-6795-6E773DEF7D77}"/>
          </ac:spMkLst>
        </pc:spChg>
        <pc:spChg chg="mod">
          <ac:chgData name="Said Nabi Lecturer FCSE" userId="22162f9c-d122-430c-b6e9-ac8024b7b6c6" providerId="ADAL" clId="{4BB67261-876E-BB43-852E-3A380E153A68}" dt="2025-09-01T13:05:55.184" v="247" actId="20577"/>
          <ac:spMkLst>
            <pc:docMk/>
            <pc:sldMk cId="1272923949" sldId="1088"/>
            <ac:spMk id="6" creationId="{033E3DAA-5F01-2F92-FC4F-AC920752F788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  <pc:spChg chg="mod">
          <ac:chgData name="Said Nabi Lecturer FCSE" userId="22162f9c-d122-430c-b6e9-ac8024b7b6c6" providerId="ADAL" clId="{4BB67261-876E-BB43-852E-3A380E153A68}" dt="2025-09-04T01:50:28.756" v="1352" actId="1076"/>
          <ac:spMkLst>
            <pc:docMk/>
            <pc:sldMk cId="2352186006" sldId="1089"/>
            <ac:spMk id="5" creationId="{A6A02215-F6AA-C5E3-50C5-358F30B23B1B}"/>
          </ac:spMkLst>
        </pc:spChg>
        <pc:spChg chg="mod">
          <ac:chgData name="Said Nabi Lecturer FCSE" userId="22162f9c-d122-430c-b6e9-ac8024b7b6c6" providerId="ADAL" clId="{4BB67261-876E-BB43-852E-3A380E153A68}" dt="2025-09-01T12:47:19.817" v="176" actId="115"/>
          <ac:spMkLst>
            <pc:docMk/>
            <pc:sldMk cId="2352186006" sldId="1089"/>
            <ac:spMk id="6" creationId="{76BBD513-7302-A157-CC47-083D60D98E1D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  <pc:spChg chg="mod">
          <ac:chgData name="Said Nabi Lecturer FCSE" userId="22162f9c-d122-430c-b6e9-ac8024b7b6c6" providerId="ADAL" clId="{4BB67261-876E-BB43-852E-3A380E153A68}" dt="2025-09-04T01:53:13.839" v="1363" actId="1076"/>
          <ac:spMkLst>
            <pc:docMk/>
            <pc:sldMk cId="4128206454" sldId="1090"/>
            <ac:spMk id="5" creationId="{6C613967-C28B-C7A8-7DA4-1BD571F23E33}"/>
          </ac:spMkLst>
        </pc:spChg>
        <pc:spChg chg="mod">
          <ac:chgData name="Said Nabi Lecturer FCSE" userId="22162f9c-d122-430c-b6e9-ac8024b7b6c6" providerId="ADAL" clId="{4BB67261-876E-BB43-852E-3A380E153A68}" dt="2025-09-01T13:03:22.989" v="222" actId="20577"/>
          <ac:spMkLst>
            <pc:docMk/>
            <pc:sldMk cId="4128206454" sldId="1090"/>
            <ac:spMk id="6" creationId="{86987626-ABBF-BA87-0C23-FA5AF3B51847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  <pc:spChg chg="mod">
          <ac:chgData name="Said Nabi Lecturer FCSE" userId="22162f9c-d122-430c-b6e9-ac8024b7b6c6" providerId="ADAL" clId="{4BB67261-876E-BB43-852E-3A380E153A68}" dt="2025-09-04T02:19:14.244" v="1404" actId="1076"/>
          <ac:spMkLst>
            <pc:docMk/>
            <pc:sldMk cId="3666468635" sldId="1091"/>
            <ac:spMk id="5" creationId="{7B590E2D-DE51-6091-65FC-B2C010693BCB}"/>
          </ac:spMkLst>
        </pc:spChg>
        <pc:spChg chg="mod">
          <ac:chgData name="Said Nabi Lecturer FCSE" userId="22162f9c-d122-430c-b6e9-ac8024b7b6c6" providerId="ADAL" clId="{4BB67261-876E-BB43-852E-3A380E153A68}" dt="2025-09-04T02:19:05.794" v="1403" actId="1076"/>
          <ac:spMkLst>
            <pc:docMk/>
            <pc:sldMk cId="3666468635" sldId="1091"/>
            <ac:spMk id="6" creationId="{4B0527C0-2E13-0668-2732-BA30064767B5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  <pc:spChg chg="mod">
          <ac:chgData name="Said Nabi Lecturer FCSE" userId="22162f9c-d122-430c-b6e9-ac8024b7b6c6" providerId="ADAL" clId="{4BB67261-876E-BB43-852E-3A380E153A68}" dt="2025-09-04T01:56:54.835" v="1375" actId="5793"/>
          <ac:spMkLst>
            <pc:docMk/>
            <pc:sldMk cId="2820613432" sldId="1092"/>
            <ac:spMk id="5" creationId="{26A282F7-BD40-31CC-F847-4E5823BDFA09}"/>
          </ac:spMkLst>
        </pc:spChg>
        <pc:spChg chg="mod">
          <ac:chgData name="Said Nabi Lecturer FCSE" userId="22162f9c-d122-430c-b6e9-ac8024b7b6c6" providerId="ADAL" clId="{4BB67261-876E-BB43-852E-3A380E153A68}" dt="2025-09-01T13:21:55.122" v="334" actId="20577"/>
          <ac:spMkLst>
            <pc:docMk/>
            <pc:sldMk cId="2820613432" sldId="1092"/>
            <ac:spMk id="6" creationId="{0AE917BB-0910-A059-541F-6B1AA2ABAA01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  <pc:spChg chg="mod">
          <ac:chgData name="Said Nabi Lecturer FCSE" userId="22162f9c-d122-430c-b6e9-ac8024b7b6c6" providerId="ADAL" clId="{4BB67261-876E-BB43-852E-3A380E153A68}" dt="2025-09-04T01:58:46.983" v="1387" actId="1076"/>
          <ac:spMkLst>
            <pc:docMk/>
            <pc:sldMk cId="567274588" sldId="1093"/>
            <ac:spMk id="5" creationId="{04BD239A-0A5A-604D-98BF-A5349BFD18BD}"/>
          </ac:spMkLst>
        </pc:spChg>
        <pc:spChg chg="mod">
          <ac:chgData name="Said Nabi Lecturer FCSE" userId="22162f9c-d122-430c-b6e9-ac8024b7b6c6" providerId="ADAL" clId="{4BB67261-876E-BB43-852E-3A380E153A68}" dt="2025-09-01T13:23:57.151" v="358" actId="20577"/>
          <ac:spMkLst>
            <pc:docMk/>
            <pc:sldMk cId="567274588" sldId="1093"/>
            <ac:spMk id="6" creationId="{017E2999-7E49-2101-85CD-430B8F01D97D}"/>
          </ac:spMkLst>
        </pc:spChg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  <pc:spChg chg="mod">
          <ac:chgData name="Said Nabi Lecturer FCSE" userId="22162f9c-d122-430c-b6e9-ac8024b7b6c6" providerId="ADAL" clId="{4BB67261-876E-BB43-852E-3A380E153A68}" dt="2025-09-01T13:36:48.301" v="432" actId="1076"/>
          <ac:spMkLst>
            <pc:docMk/>
            <pc:sldMk cId="2855046258" sldId="1094"/>
            <ac:spMk id="5" creationId="{AE06225B-A173-5A1E-9C37-9AB0A409D824}"/>
          </ac:spMkLst>
        </pc:spChg>
        <pc:spChg chg="mod">
          <ac:chgData name="Said Nabi Lecturer FCSE" userId="22162f9c-d122-430c-b6e9-ac8024b7b6c6" providerId="ADAL" clId="{4BB67261-876E-BB43-852E-3A380E153A68}" dt="2025-09-01T13:33:43.235" v="410" actId="1076"/>
          <ac:spMkLst>
            <pc:docMk/>
            <pc:sldMk cId="2855046258" sldId="1094"/>
            <ac:spMk id="6" creationId="{C6730A5A-A7AB-CF07-9366-BA2240FA9E55}"/>
          </ac:spMkLst>
        </pc:spChg>
        <pc:picChg chg="add mod">
          <ac:chgData name="Said Nabi Lecturer FCSE" userId="22162f9c-d122-430c-b6e9-ac8024b7b6c6" providerId="ADAL" clId="{4BB67261-876E-BB43-852E-3A380E153A68}" dt="2025-09-01T13:35:51.968" v="426" actId="1076"/>
          <ac:picMkLst>
            <pc:docMk/>
            <pc:sldMk cId="2855046258" sldId="1094"/>
            <ac:picMk id="1026" creationId="{6E0E63CC-1F2C-7AD8-7985-7B4373333980}"/>
          </ac:picMkLst>
        </pc:picChg>
        <pc:picChg chg="add mod">
          <ac:chgData name="Said Nabi Lecturer FCSE" userId="22162f9c-d122-430c-b6e9-ac8024b7b6c6" providerId="ADAL" clId="{4BB67261-876E-BB43-852E-3A380E153A68}" dt="2025-09-01T13:36:03.035" v="428" actId="1076"/>
          <ac:picMkLst>
            <pc:docMk/>
            <pc:sldMk cId="2855046258" sldId="1094"/>
            <ac:picMk id="1028" creationId="{63600F9F-A384-F657-C2E0-A0953BE70F8D}"/>
          </ac:picMkLst>
        </pc:picChg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  <pc:spChg chg="mod">
          <ac:chgData name="Said Nabi Lecturer FCSE" userId="22162f9c-d122-430c-b6e9-ac8024b7b6c6" providerId="ADAL" clId="{4BB67261-876E-BB43-852E-3A380E153A68}" dt="2025-09-01T14:16:26.894" v="470" actId="1076"/>
          <ac:spMkLst>
            <pc:docMk/>
            <pc:sldMk cId="1422029074" sldId="1095"/>
            <ac:spMk id="5" creationId="{B0E08AE8-FD24-52B0-27A4-21749F74408F}"/>
          </ac:spMkLst>
        </pc:spChg>
        <pc:spChg chg="mod">
          <ac:chgData name="Said Nabi Lecturer FCSE" userId="22162f9c-d122-430c-b6e9-ac8024b7b6c6" providerId="ADAL" clId="{4BB67261-876E-BB43-852E-3A380E153A68}" dt="2025-09-01T14:13:37.379" v="444" actId="115"/>
          <ac:spMkLst>
            <pc:docMk/>
            <pc:sldMk cId="1422029074" sldId="1095"/>
            <ac:spMk id="6" creationId="{417A054D-BA86-2C0B-05E3-A6B7B516C94F}"/>
          </ac:spMkLst>
        </pc:spChg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  <pc:spChg chg="mod">
          <ac:chgData name="Said Nabi Lecturer FCSE" userId="22162f9c-d122-430c-b6e9-ac8024b7b6c6" providerId="ADAL" clId="{4BB67261-876E-BB43-852E-3A380E153A68}" dt="2025-09-04T02:01:21.195" v="1394" actId="5793"/>
          <ac:spMkLst>
            <pc:docMk/>
            <pc:sldMk cId="4040303492" sldId="1096"/>
            <ac:spMk id="5" creationId="{B18C28B9-0725-FC54-AAFD-24C27FAF5468}"/>
          </ac:spMkLst>
        </pc:spChg>
        <pc:spChg chg="mod">
          <ac:chgData name="Said Nabi Lecturer FCSE" userId="22162f9c-d122-430c-b6e9-ac8024b7b6c6" providerId="ADAL" clId="{4BB67261-876E-BB43-852E-3A380E153A68}" dt="2025-09-01T14:17:20.569" v="479" actId="20577"/>
          <ac:spMkLst>
            <pc:docMk/>
            <pc:sldMk cId="4040303492" sldId="1096"/>
            <ac:spMk id="6" creationId="{D4437004-8445-6F49-DD22-1DA2BD29DD33}"/>
          </ac:spMkLst>
        </pc:spChg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  <pc:spChg chg="mod">
          <ac:chgData name="Said Nabi Lecturer FCSE" userId="22162f9c-d122-430c-b6e9-ac8024b7b6c6" providerId="ADAL" clId="{4BB67261-876E-BB43-852E-3A380E153A68}" dt="2025-09-04T05:41:05.454" v="1770" actId="207"/>
          <ac:spMkLst>
            <pc:docMk/>
            <pc:sldMk cId="3622696953" sldId="1097"/>
            <ac:spMk id="5" creationId="{D75232F2-FD1E-06D2-59E1-84DC90EB6CED}"/>
          </ac:spMkLst>
        </pc:spChg>
        <pc:spChg chg="mod">
          <ac:chgData name="Said Nabi Lecturer FCSE" userId="22162f9c-d122-430c-b6e9-ac8024b7b6c6" providerId="ADAL" clId="{4BB67261-876E-BB43-852E-3A380E153A68}" dt="2025-09-04T05:25:23.181" v="1650" actId="20577"/>
          <ac:spMkLst>
            <pc:docMk/>
            <pc:sldMk cId="3622696953" sldId="1097"/>
            <ac:spMk id="6" creationId="{746DCCDD-466B-CE07-18A0-F143DB294432}"/>
          </ac:spMkLst>
        </pc:spChg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  <pc:spChg chg="mod">
          <ac:chgData name="Said Nabi Lecturer FCSE" userId="22162f9c-d122-430c-b6e9-ac8024b7b6c6" providerId="ADAL" clId="{4BB67261-876E-BB43-852E-3A380E153A68}" dt="2025-09-04T06:03:40.996" v="1856" actId="1076"/>
          <ac:spMkLst>
            <pc:docMk/>
            <pc:sldMk cId="3760669795" sldId="1098"/>
            <ac:spMk id="5" creationId="{B105DE99-8439-4876-783B-35511106B6FA}"/>
          </ac:spMkLst>
        </pc:spChg>
        <pc:spChg chg="mod">
          <ac:chgData name="Said Nabi Lecturer FCSE" userId="22162f9c-d122-430c-b6e9-ac8024b7b6c6" providerId="ADAL" clId="{4BB67261-876E-BB43-852E-3A380E153A68}" dt="2025-09-04T05:37:07.559" v="1729" actId="5793"/>
          <ac:spMkLst>
            <pc:docMk/>
            <pc:sldMk cId="3760669795" sldId="1098"/>
            <ac:spMk id="6" creationId="{0B9F32FC-9C3A-2B9A-4EF3-64856F4D772F}"/>
          </ac:spMkLst>
        </pc:spChg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7T03:59:56.0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24575,'41'0'0,"20"0"0,26 0 0,-36 0 0,1 0 0,0 0 0,-1 0 0,49 0 0,-11 0 0,-5 0 0,0 0 0,-6 0 0,5 0 0,-1 0 0,-3 0 0,-5 2 0,-6 1 0,-4 1 0,-3 0 0,3-3 0,1-1 0,-1 0 0,0 0 0,-3 0 0,4 0 0,5 0 0,0 4 0,-1-1 0,-6 1 0,-4-1 0,0-3 0,3 0 0,2 0 0,6 0 0,5 0 0,7 0 0,14 0 0,-44 0 0,0 0 0,2 0 0,1 0 0,-3 0 0,-1 0 0,37 0 0,-13 0 0,-13 0 0,-2 0 0,5 0 0,7 0 0,1 0 0,1 0 0,-5 0 0,1 0 0,0 0 0,-4 0 0,-6 0 0,-5-4 0,-1-3 0,-3-1 0,-5 1 0,-11 1 0,-10 3 0,-7-1 0,0 0 0,1 1 0,3-1 0,1 1 0,-5 2 0,-7 1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2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84 11221,'-1'26'449,"0"-5"-179,1-21-90,-7 8 0,5-6 630,-10 15-541,10-15 181,-5 19-270,6-18 270,12 23-360,-8-23 0,20 14 0,-8-14 0,10 2-1,-9-4 1,12-1-90,-24-1 90,26-5-90,-18-1 90,11-4-90,-5-7-90,-6 0 90,-3 3 0,-5-8-90,-3 19 90,-7-27 0,4 26 0,-10-19 0,11 22 0,-13-14 0,3 7 90,-7-6 0,8 7 90,-11-2-90,18 9 90,-25-7-90,24 7 180,-21-4-90,22 5 180,-24 0-270,23 0 179,-22 9-89,17 0 0,-3 0 0,-1 6 0,11-13 90,-9 17-180,10-17 90,-8 20 449,0 2-449,3-8 180,-8 30-270,12-40 270,-8 49-270,9-48 90,2 51-90,3-44-180,12 29 0,-3-26-810,35 12 450,-17-17-719,41 6 629,-32-15-5910,48-4 4921,-42-3 1394,47-12 0,-50 4 0,18-7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2.8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252 226 11221,'19'10'-360,"-7"2"360,-6-18 0,-6 6 180,0 0-90,3-12 90,-2 9-1,2-8 1,-3 11 1349,0 0-1259,-24-1 90,17 1 180,-17-1-180,4 8 359,5 0-539,-17 7 540,4 5-540,15-11 179,-18 24-179,20-20 450,-17 26-450,9-8 270,0 10-271,3 2 1,9-9-90,6 3 0,13-2-90,-1-8-180,17 7 90,-11-23-90,13 2 180,-19-9-89,19-6-1,-15-7 0,23-24 0,-16 5 0,19-53 90,-25 39 0,14-43 90,-22 48 90,3-31-90,-8 46-1,-1-35-89,-3 36 180,-3-17-90,2 8 270,-2 2-270,2 14 180,1 3-90,1 12 180,-3-12-180,2 9 89,-2-8-89,3 11 630,0 0-630,4 40 90,3-8-91,1 27 91,8-6-90,-4-17 90,17 44-270,-13-39-450,14 37-89,-16-44-3149,11 26 2069,-13-31-6207,9 18 7826,-11-23 0,6 9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4.4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1 113 13649,'7'12'270,"-2"-3"-90,0-16 0,-4 5 90,3-5 0,-4 7-91,0 0 91,5-7 270,-4 5 0,4-6-270,-5 8 269,0 0-269,7-8 450,-6 6-451,6-5 541,-7 7-540,20 10 180,-5 5-270,12 5 359,1 16-449,-10-17 90,9 16-90,-7-16 0,-1 2 0,0-1 0,11 13 0,-6-10 90,25 28-180,-24-26 90,21 21-90,-27-27 0,10 8 0,-11-11 0,2 0 0,-10-8 0,5-2 0,-13-6 0,18-12 0,-11-3 0,8-9 0,-7-10 0,-1-15 0,-2 8 0,1-26 0,-4 36 0,2-35 0,-4 33 90,3-26-90,-4 42 0,3-31-90,-3 33-90,1-14-9651,-1 21 9073,-1 8 0,4 45 0,0 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5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 13469,'20'0'360,"-3"1"-270,-17-1 2519,0 0-2430,-31 11 1,23-8 0,-35 19-90,34-14 90,-11 9 270,-10 18-360,19-24 90,-22 35-180,30-41 90,-9 24 0,12-27 0,15 23-90,-11-21 0,23 16 89,-9-17-89,26 8 0,-14-6 0,15 4 0,-32-8 0,16 1 90,-10 1-180,24 3 90,-22-2 90,15 4-90,-23-4-90,9 5 180,-2 0-90,-5 1 0,-6-3 0,4 16 0,-11-18 0,5 25 0,-7-27 0,-2 21 0,1-21 0,-5 18 0,1-7 0,-3 5 90,2-6-90,-4 4 0,5-8 0,-9 7 0,-1-4 90,-13 1 0,5-3 90,-18 3-90,17-6 90,-30 6-90,28-6 0,-17 3-90,19-3-450,1-1 90,8-2-1798,5-2 628,10-2-569,0 0 1,0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7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12660,'7'3'629,"-2"0"-359,-5-3 3328,0 0-3238,0 35 0,0-27 0,-2 48 629,1-13-719,-1-1 0,4 14 0,0-24 359,9 31-539,-3-23 270,14 39-270,-7-43 180,28 38-180,-16-37 0,9 2 0,2-3-90,1-8 0,43 17 0,-38-30 0,50 5 0,-46-14 0,38-2 0,-49-7-90,33-16 90,-35 6 0,39-36 0,-43 18 0,29-37 0,-35 29 0,22-47 0,-27 43-90,11-39 90,-22 47 90,0-30-180,-8 33 90,-8-27 0,-2 31-270,-31-42 180,16 40-270,-35-29 180,30 42-449,-24-6 179,21 12-2429,-33-3 1440,25 8-2339,-10 1 900,15 7 2878,21-2 0,-21 11 0,11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12750,'8'-4'270,"-1"1"-91,-7 3 2250,0 0-2339,0 34 90,0-25-90,0 26 0,0-35 0,3 13 270,6 2-181,25 15-89,1-10-90,-1-5 90,15-3-90,-41-11 90,48 9-90,-50-9 0,47 9 0,-35-5 90,22 6-90,-25-7 180,12 15-90,-18-6 90,12 14-180,-16-16 180,-3 16-90,-2-23-90,-3 26 0,2-27-540,-8 23-89,2-16-5128,-7 7 3508,7-11 2249,0-3 0,7-3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8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67 11760,'1'17'270,"0"-3"-90,-1-14 5937,0 0-5938,-7 31-89,6-23 90,-5 24 0,5-19-90,1-10 180,-2 24-270,5-7 0,-3-2 0,7 6-90,-6-22 0,11 18-360,4-8 360,-5 2 0,4-4 0,-2-8 1,-10-1 89,11 1-90,-14-2 90,0 0-90,17-10 0,-5-2-3392,18-16 3482,-16 7-486,8-16 486,-8 10 90,3-8-90,-9 18 270,5-17-270,-11 29 89,11-28 1,-12 30 3152,7-18-3152,-8 19 906,7-18-906,-7 18 90,3-8-90,-3 10 90,0 0-180,5-9 90,-4 7 0,4-6 180,-5 8 179,0 0-359,10 23 0,-8-17 90,10 29-90,-12-32 90,4 36-90,-3-32 0,1 33-270,-1-24-1619,5 17 989,-3-17-1978,7 8 1259,-9-22 1529,13 10 0,-12-10 0,8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0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178 366 12300,'13'14'-360,"-8"-1"270,3-18 90,-8 5 90,10-6 90,-8 4 540,15-8-181,-15 8-359,6-2 90,-5-6-90,-2 7 180,3-7-180,-4 10 449,0 0-449,-14-13 0,10 10-90,-11-10 0,5 10 90,8 2-90,-8-2 90,10 3 0,-13-1 179,9 1-179,-9-1 90,-3 7-90,12-5 180,-31 15-270,30-13 180,-24 15-180,26-16 179,-20 17-179,20-16 90,-17 21-180,15-12 180,-3 2-180,1 9 0,6-19 90,-2 11-90,1-2 90,2-10-90,-2 10 0,4 2 0,-1-12-180,11 32 90,-10-30-90,17 21 90,-16-24 0,17 5 1,-17-7-181,25-6 180,-24 4 0,21-10 90,-22 11-180,15-11 180,-9 5 90,3-2-90,-5 3 90,0-1-90,-5 5 90,5-4 0,-7 6 0,0 0 0,11 13-90,-8-10 0,9 10 90,-5-3-90,2-1 89,9 8-89,1-7 0,-8-5 0,18-3-89,-12-6 89,20-6-90,-6-7 90,-1-7 0,-1-7-90,-10 3 90,8-22 0,-15 19 0,9-23 0,-14 37 0,4-33 0,-8 28 90,4-23-90,-6 27 0,2-10 0,-3 23 90,1-24-90,-1 13 89,-1-1 1,1 4 90,-3-3-180,1 2 270,0-4-180,0 7 0,0-2 0,1 10 180,-1-10-180,2 13 719,0 0-719,-15 32 0,9-14-90,-9 16 90,7-7 0,2-1 0,-2 8 0,-1 24-90,7-28 90,3 29 0,1-42-90,12 44 0,-8-43 0,13 36-180,-10-36-270,9 6 180,0-10-359,8 0 359,5-7-180,5-6 270,-6-4-359,18-7 449,-32 5-270,33-12 180,-36 8-270,31-21 270,-25 12-179,16-16 269,-17 14-90,16-19 180,-22 25 180,20-28-180,-29 37 90,15-24-90,-17 27 179,10-16-89,-10 15 180,11-13-180,-11 14 540,5-4-450,-6 6 359,0 0-269,8 21 90,-5-2-180,5 5 270,-6 3-270,-1-8 0,1-2-91,0 11-628,-2-25-1,1 21-3418,-1-21 2429,-1 9-3508,-3-6 5037,3-4 0,-4 4 0,5-6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1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1 12030,'4'2'-90,"-1"0"2339,-3-2-1979,-15 9 0,11-7-91,-11 6 1,15-8 1260,0 0-1440,20 17 90,-15-12-90,15 11 0,-20-16-2669,0 0 1,0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2.0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 11400,'5'2'720,"-1"0"-450,2-12 90,-5 8-90,5-9 89,-6 11 1,5-8 0,-4 6 899,5-7-899,-2 1 1349,-3 6-1349,4-7 899,-5 9 540,0 0-1529,12 22-90,-9-17 90,11 28 89,-13-16-179,0-2-90,2 15 0,-2-13 90,0 14-180,-1-15 0,-1 22-180,0-19-180,-1 22-1798,1 10 898,0-30-1978,-1 28 540,2-33 2698,-2 15 0,4 0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7T03:59:58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24575,'32'0'0,"8"0"0,13 0 0,9 0 0,0 3 0,3 4 0,-1 6 0,4 6 0,11 6 0,10 5 0,4 3 0,-45-17 0,1-2 0,42 11 0,-6-6 0,-10-6 0,-17 0 0,-13-4 0,-14-1 0,-8-2 0,-11-1 0,-8 0 0,-10 1 0,-12 0 0,-18 0 0,-10 1 0,-7 1 0,-9 7 0,1 5 0,1 6 0,2 5 0,12 1 0,0 8 0,-2 10 0,6 2 0,4 1 0,5-2 0,4-9 0,4-4 0,3-6 0,10-9 0,6-3 0,3-6 0,3-5 0,0-1 0,0 1 0,-2 1 0,1-2 0,-1-4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2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32 107 13919,'-17'18'-90,"3"-4"180,14-14 3058,0 0-2968,40-1-90,-15-2 0,34-2-90,-23-5-360,17-3 90,-13 1-629,24-7 269,-32 7-3327,21-12 2427,-36 15 1530,19-9 0,-27 14 0,10-4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3.7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0 109 11311,'16'2'539,"-3"0"-359,-13-2 2069,0 0-2069,20 14-90,-15-10 90,15 11-90,-12-12-90,-6-2 269,22 6-269,-7-11 90,14 1 0,-3-9-90,-12 6 0,1-7 0,-8 4 90,-1 2-90,6-8 90,-12 13 0,4-6 0,-6 8 0,7-8 0,-6 6 270,11-13-180,-11 13 179,4-6-179,-5 8 270,4-10-360,-4 8 270,4-8-270,-4 10 90,4-9-90,-3 6 269,3-6-269,-4 9 1080,0 0-1080,-5 37 0,3-28 0,-5 38 269,6-27-359,0 9 180,3 3-90,0-15 90,7 19-90,-8-29 0,11 29-90,-11-33 180,16 30-180,-14-27 0,20 36 90,-20-38-90,18 36 0,-19-34 90,12 27-90,-9-17 0,3 13 0,-1-4 0,2 14 90,-3-8-90,1 11 0,-4-23 90,2 25-90,-4-37 90,3 34-90,-4-24 180,0 13-91,0-13 271,-5 24-180,3-34 180,-11 46-180,11-47 90,-19 34-180,17-36 90,-27 11-90,26-15-90,-55-28-180,38 9-450,-46-42 0,42 27-2248,-8-43 1079,24 36-7106,19-53 8905,6 52 0,25-34 0,-4 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18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421 1 13559,'8'18'-449,"-2"-3"449,-6-15 719,0 0-629,-22 15 0,17-11 90,-29 20 90,-6 14-360,9-11-630,-32 36-269,37-34-2969,-36 33 3868,31-29 90,-19 16 0,16-16 0,-3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7T04:05:41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24575,'41'0'0,"21"0"0,25 0 0,-36 0 0,0 0 0,1 0 0,0 0 0,48 0 0,-12 0 0,-3 0 0,-2 0 0,-4 0 0,4 0 0,-2 0 0,-1 0 0,-6 2 0,-7 1 0,-3 1 0,-3 0 0,3-3 0,2-1 0,-2 0 0,0 0 0,-3 0 0,3 0 0,6 0 0,1 4 0,-2-1 0,-7 1 0,-2-1 0,-1-3 0,2 0 0,4 0 0,5 0 0,5 0 0,7 0 0,14 0 0,-45 0 0,1 0 0,3 0 0,-1 0 0,-1 0 0,-2 0 0,36 0 0,-12 0 0,-13 0 0,-2 0 0,6 0 0,5 0 0,3 0 0,-1 0 0,-4 0 0,1 0 0,0 0 0,-3 0 0,-7 0 0,-6-4 0,0-3 0,-3-1 0,-5 1 0,-10 1 0,-12 3 0,-6-1 0,0 0 0,1 1 0,4-1 0,-1 1 0,-3 2 0,-9 1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7T04:05:41.4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24575,'33'0'0,"7"0"0,13 0 0,8 0 0,2 3 0,2 4 0,-2 6 0,6 6 0,9 6 0,11 5 0,4 3 0,-44-17 0,-1-2 0,44 11 0,-7-6 0,-11-6 0,-15 0 0,-15-4 0,-12-1 0,-10-2 0,-10-1 0,-8 0 0,-9 1 0,-14 0 0,-17 0 0,-9 1 0,-9 1 0,-7 7 0,-1 5 0,3 6 0,1 5 0,11 1 0,2 8 0,-3 10 0,6 2 0,3 1 0,6-2 0,5-9 0,3-4 0,3-6 0,9-9 0,7-3 0,4-6 0,2-5 0,0-1 0,0 1 0,-3 1 0,3-2 0,-2-4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7T04:06:38.265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501 703 24575,'80'0'0,"-16"2"0,8 3 0,18 3 0,7 1-555,-21-3 0,3 1 0,0-1 555,4 0 0,0 0 0,-2-1 0,-7-1 0,-3-2 0,-1 0 269,25-1 1,-5-2-270,-12 1 0,-2 0 0,0 0 0,3 0 0,12-1 0,4-2-170,-22 2 0,3-1 0,1-1 170,6-1 0,2-2 0,0 0 0,1-1 0,0 0 0,0-1 0,1 0 0,0 0 0,-1 0 0,0-1 0,-1-1 0,1 2 0,0 0 0,0 0 0,0 1 0,-2-1 0,-1 1 0,-2-1 0,-6 1 0,-3 0 0,0 0 0,26-3 0,-3-1 0,-8-1 0,-1-1 0,-3-2 0,1-2 0,5-1 0,2-3 0,5-3 0,1-2 84,-29 9 0,0 0 1,1 0-85,2 0 0,1 0 0,0 1 0,0 2 0,1 0 0,0 2 0,3 2 0,1 1 0,-1 1 0,0 1 0,1 2 0,0 0 0,1 1 0,1 0 0,0 1 0,-1-1 0,1 0 0,0 1 0,-3 0 0,0 1 0,-1 1 0,-3-1 0,-1 0 0,-2 1 0,25 1 0,-3 0 0,-8 0 0,-3 0 398,-5-1 0,0 0-398,0-3 0,3-1 0,8-2 0,4-2 0,7-2 0,1-1 0,0 0 0,-2 1 0,-7 1 0,-5 0 0,-15 3 0,-5 0 0,-10 2 0,-2 0 293,2-1 1,1 0-294,6-1 0,3-1 0,4-3 0,1 0 0,0 0 0,-2 2 0,-12 0 0,-5 0 0,22-2 0,-28 7 0,-24 3 0,-9 10 0,-6 15 0,2 45 0,-1-18 0,0 4 0,2 12 0,-2 6 0,1 16 0,-2 4 0,-2 5 0,-2 3-242,0-27 0,-1 2 0,-1 1 242,1 2 0,0 0 0,0 1 0,0 0 0,0 0 0,0 2 0,0 2 0,0 1 0,0 2 0,0 4 0,0 1 0,0 2-451,0-17 1,0 2 0,0 0-1,0 2 451,0 6 0,0 2 0,0 1 0,0-1 0,0 1 0,0 1 0,0 0 0,0 0 0,1 3 0,0 0 0,1 1 0,-1-2 0,1-1 0,-1-1 0,0-1 0,1 0 0,0-8 0,0 0 0,1 0 0,-1 1 0,1 10 0,0 1 0,1 1 0,-1 3-599,0-14 1,0 2 0,0 1-1,1 2 1,-1 1 598,-1-6 0,1 0 0,0 2 0,-1 1 0,1 2 0,1 3-469,-1-1 1,1 3 0,0 1 0,0 2 0,1 1 0,0 1 0,0 2 368,0-5 1,0 1-1,0 2 1,1 0-1,0 1 1,0 1-1,0 1 1,1 0-238,0-5 0,0 1 0,0 0 0,1 2 0,0-1 0,0 1 0,1 0 0,-1-1 0,2-1 337,-1-1 0,0 0 0,1 1 0,1-1 0,-1-1 0,1 1 0,0-2 0,0 0 0,0-1 0,1 6 0,0 0 0,0-1 0,1-1 0,0-1 0,0-1 0,0-1 0,0-3-108,1 2 0,0-3 0,1 0 0,-1-3 0,1 0 0,0-2 0,0 0 108,1 3 0,0-1 0,0-1 0,1-2 0,-1 0 0,1-2 102,1 10 0,0-1 1,1-2-1,-1-1 1,0-3-103,2 7 0,0-2 0,-1-2 0,0-2 576,-1-5 1,-1-2-1,-1-1 1,0-3-577,2 9 0,-1-4 0,0-1 1092,-4-8 0,0-1 0,-1-2-606,1 18 0,0-2-486,-1 4 0,1 3 0,-3-22 0,2 2 0,1 2 787,2 5 1,3 1 0,1 1-788,1 5 0,2 1 0,1-2 0,-1-4 0,1-1 0,0-1 0,-2-7 0,-1 0 0,-1-2 986,5 26 1,-2-4-987,-6-12 0,-3-6 504,-6-15 1,-2-6-505,-1 20 119,-4-28-119,-2-23 852,-12-12-852,-20-7 0,-34-2 0,11-3 0,-8-2 0,-22-3 0,-10-5-470,16 1 1,-6-2-1,-1-2 470,14 3 0,-2-1 0,-1-1 0,0 1 0,-2-2 0,0 1 0,-1-1 0,1 1 0,1 1 0,1 0 0,1 1 0,1 0 0,-17-1 0,2 2 0,1 1-226,4 1 0,0 2 0,2 2 226,5 1 0,1 1 0,1 1 0,2 0 0,0 1 0,1 1 0,-1 0 0,1 0 0,0 0 0,1 0 0,0 1 0,0-2 0,-3-1 0,-1-1 0,-1-2 0,-10-1 0,-2-2 0,-1-2-363,-1-1 0,-1-1 0,-1-2 363,-3-3 0,0-1 0,-1 0 0,1-2 0,0 0 0,2-2 0,6 1 0,2-1 0,0-1 0,2-1 0,-1-1 0,1-2 0,0-3 0,0-2 0,1-1 0,0-2 0,1-1 0,0-1 0,-4-2 0,0-1 0,-1 1 0,-2-1 0,-1 2 0,-1 1 0,2 2 0,-2 2 0,1 1 0,-3-1 0,1 1 0,-1 1 0,3 2 0,0 1 0,-1 1 0,-3 0 0,-1 0 0,1 2 0,6 2 0,0 1 0,-1 1 0,1 3 0,-1 2 0,0 1 0,1 0 0,-1 1 0,2 2 0,4 2 0,2 1 0,0 0-165,0 1 0,1 1 1,1 0 164,4 1 0,0 0 0,0 1 0,-2 1 0,-2 1 0,1 0 0,-2 1 0,1 0 0,-2 0 0,-3 0 0,0 0 0,0 0 0,2 0 0,0 0 0,2-1 0,5 0 0,2 0 0,1-1 0,4 0 0,0-1 0,2 1 620,-23-1 1,2-1-621,9 0 0,2-1 333,-1 2 0,0 1-333,1 2 0,1 0 589,3-1 0,2 2-589,6 1 0,5 0 585,-22 0-585,30-2 0,26-5 0,15-17 0,11-22 0,5-13 0,2-2 0,1-7 0,1-3-361,2-12 0,1-4 1,1-1 360,-2 14 0,1 0 0,-1-2 0,1 2 0,3-21 0,0 2 0,0-1 0,0-2 0,1-1 0,-2-3-405,-4 19 1,-1-3-1,0 0 1,-2 1 404,0 2 0,-1 0 0,-1 0 0,-1-2 0,-1-4 0,-1-1 0,0 0 0,-2-1 0,0 1 0,-1-1 0,0 0 0,-1 0 0,1 0 0,0 0 0,0-1 0,0 0 0,0-3 0,0-1 0,0-1 0,0 2 0,0 2 0,0 0 0,0 1 0,0 0 0,0 1 0,0 1 0,0-1 0,0 0 0,0-6 0,0-1 0,0 0 0,0-1-425,0 15 1,0-1-1,0 0 1,0 0 0,0 1 424,0 1 0,0 1 0,0-1 0,0 1 0,0-1 0,0 0 0,0 0 0,0-1 0,0 2 0,0 0-366,0-14 0,0 2 1,0 0-1,0 1 366,0 2 0,0 1 0,0 0 0,0-1 0,0-2 0,0-1 0,0 0 0,0 1 0,0 2 0,0 0 0,0 1 0,0 1 0,0-1 0,0 1 0,0 0 0,0 1 36,0 7 0,0 1 0,0 2 0,0 2-36,0-11 0,0 4 0,0 4 652,1-14 1,1 8-653,1 22 0,1 6 2120,6-37-2120,-3 42 0,0-1 915,1-6 0,1 0-915,-2 4 0,0 2 886,4-32-886,-6 30 0,-5 16 0,0-1 0,0-17 0,0-23 0,0-15 0,0 37 0,0-3 0,0-14 0,0-5 0,0 12 0,0-3 0,0-2-286,0-9 1,0-3-1,0-1 286,0-4 0,0-1 0,0 3 0,0 6 0,0 2 0,0 3 0,0-21 0,0 5 0,0 14 0,0 2 0,2 6 0,0 2 0,1-2 0,-1 1 0,1 2 0,0 1 0,-1 8 0,0 3 857,-2-22-857,0 24 0,0 9 0,0-9 0,0-4 0,0 8 0,0 20 0,0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8:58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34 9871,'1'9'540,"-1"-2"0,11-7-270,-8 0 629,9 0-629,-12 0 809,0 0-809,8-3 0,-6 3 0,7-4 0,-9 4 899,0 0-1079,4-7 0,-3 5 0,3-6 90,-4 8 449,0 0-539,-14-11-90,10 8 0,-10-9 90,14 12-90,0 0 90,-17 3-90,1 2 90,-4-1-90,-1 4 0,10-1 0,-7 4 0,-1 2 0,4 0 0,6-6 0,-2 6 0,9-11 0,-6 15 0,8-15 0,-2 8 90,8 6-180,10-4 90,-6 6 0,27-1 0,-22-11 0,40 12 0,-27-9 0,25 7 0,-27-9-3482,28 6 3482,-26-7-494,33 7 494,-35-7 0,22 5-90,-27-6 0,12 3 90,-10-4 3192,6 2-3282,-14-4 694,8 3-604,-11 0-89,10 3 89,-3 1 0,-9-5 0,10 10 0,-17-11 0,16 12 0,-17-14 0,10 13-90,-10-13 90,7 14 0,-8-13 0,4 13 0,-4-13 0,1 7 0,-2-9 90,-3 14-90,2-10 0,-9 16 0,8-19 0,-15 9 0,14-9 89,-17 4-89,7-2 90,-23 4-90,11 0 90,-19 3-90,22-4 90,-16 3-90,9-4 90,-4 2-90,14-5 180,-22-2-180,34-1 90,-34-2-90,26 0 90,-11-2-90,0-1 0,13 3-90,-12 1-360,8 3 91,0-1-1530,-7 1 360,21-1-1530,-18-2 1620,19 1 1439,-8-1 0,10 2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8:59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11580,'17'20'540,"-3"-5"-270,-14-15 0,0 0 90,12 0-1,-9 0 271,10 0-360,-13 0 719,15 6-629,-3-1 630,13 10-631,-5 1 451,2 8-360,-3-3 629,14 26-719,-16-21 359,20 32-449,-21-26 450,20 35-540,-17-31 90,14 28-181,-19-39-1078,20 30 269,-24-39-1348,16 25 359,-20-33-2429,0 4 450,-1-6 3688,-5-6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0.4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0 172 13110,'2'8'-90,"-1"-3"90,-1-5 719,0 0-539,9-19 0,-7 14-90,7-14 90,-9 19-90,6-7 180,-4 5-180,11-13-1,-11 13-89,14-12 180,-6 7-180,1 0 90,11-4-90,-8 5 0,3-2 90,4-1-90,-18 8 0,21-7 0,-13 4 0,17-6 90,-16 6-90,25-6 0,-18 6 0,19-4 0,-22 5 0,9 2 0,-21 1 90,25 2-90,-25-1 90,21 6 0,-17 2 360,6 11-270,-9-10 0,-6 20 0,-5-13 89,-10 27-179,6-19 90,-8 9-90,15-24 0,-7 9 0,3-7-180,-6 8-180,-3-1-1978,-15-1 718,6-9-3147,-34-2 4677,29-7 0,-29 3 0,21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1T09:39:01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0 124 11041,'11'3'180,"-2"0"-90,-9-3-1,0 0-4160,-1 14 4790,3 0 321,-2 2-590,7 2-181,-6-15 451,12 14-450,-3-7 270,21 11-361,-18-10 3393,23 3-3482,-17-11 180,28 3-180,-25-5 0,36-3 0,-50 1 0,46-9 0,-38 3 0,21-8-90,-24 8 0,11-14 0,-14 8 0,11-15-90,-11 4 90,-5 11-90,-4-13 90,-1 23-90,-2-11 90,-6 0-90,5 11 0,-16-20 90,16 21-90,-17-13-90,-1 4 90,7 2 90,-18-3 0,28 11 0,-24-3 0,25 4 180,-25 5-90,15 2 90,-11 5-90,3 5 270,-4 10-270,7-7 180,-6 11-90,19-23 449,-12 29-539,14-17 270,-4 22-270,7-25 180,13 21-180,-3-26 90,33 32-180,-15-28-270,34 8-90,-28-16-1889,38-3 1170,-23-5-1890,17-7 1440,-27 3 1529,-4-5 0,-4 4 0,5-3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4E97-2A04-41D2-9813-7E6BE384272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29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FD6EF-08D8-4B5B-A875-6B2D246DA8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7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9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969C-2396-4055-91CE-92839C92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F74E6-5314-B1CF-5849-D6B1F509C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79976-9D3F-235C-FF8F-C5787E06B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r>
              <a:rPr lang="en-US" b="1" dirty="0"/>
              <a:t>Requirements</a:t>
            </a:r>
            <a:r>
              <a:rPr lang="en-US" dirty="0"/>
              <a:t> = </a:t>
            </a:r>
            <a:r>
              <a:rPr lang="en-US" i="1" dirty="0"/>
              <a:t>What the client dreams of</a:t>
            </a:r>
            <a:endParaRPr lang="en-US" dirty="0"/>
          </a:p>
          <a:p>
            <a:r>
              <a:rPr lang="en-US" b="1" dirty="0"/>
              <a:t>Design</a:t>
            </a:r>
            <a:r>
              <a:rPr lang="en-US" dirty="0"/>
              <a:t> = </a:t>
            </a:r>
            <a:r>
              <a:rPr lang="en-US" i="1" dirty="0"/>
              <a:t>How we transform that dream into a plan</a:t>
            </a:r>
            <a:endParaRPr lang="en-US" dirty="0"/>
          </a:p>
          <a:p>
            <a:r>
              <a:rPr lang="en-US" b="1" dirty="0"/>
              <a:t>Blueprint</a:t>
            </a:r>
            <a:r>
              <a:rPr lang="en-US" dirty="0"/>
              <a:t> = </a:t>
            </a:r>
            <a:r>
              <a:rPr lang="en-US" i="1" dirty="0"/>
              <a:t>The guide that ensures the dream is built right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C381-3662-C14A-E5B7-9D00DEBE0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8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FD6EF-08D8-4B5B-A875-6B2D246DA8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8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23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FD6EF-08D8-4B5B-A875-6B2D246DA8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2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4441-E592-72BD-37C9-DB143B206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59719-C973-A43E-3F07-E09879AFB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BC993-4212-CCBF-C4AC-82FC92DC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Before we build software, we must decide </a:t>
            </a:r>
            <a:r>
              <a:rPr lang="en-US" b="1" i="1" dirty="0"/>
              <a:t>how</a:t>
            </a:r>
            <a:r>
              <a:rPr lang="en-US" i="1" dirty="0"/>
              <a:t> to build it.</a:t>
            </a:r>
            <a:endParaRPr lang="en-US" dirty="0"/>
          </a:p>
          <a:p>
            <a:r>
              <a:rPr lang="en-US" dirty="0"/>
              <a:t>Both are essential for creating reliable, long-lasting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1E74F-4480-8D88-40FE-78AE1C904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7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39702-DC14-9E5A-A46A-58595BED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12FB9-5B30-A7EE-638E-A8D814EBA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98EFE-A6DF-9B2C-80B9-E0865AE4F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651C-AD3C-AFAA-C775-F065DFF16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8ADC8-067A-E382-F8FE-10B656AD8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04432-42FD-E90B-6A70-5890B92C3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67797-9996-B793-C394-93EBBEDE3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environment shapes whether design and architecture are distinct roles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CB19-B500-879F-FD62-558289149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6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4E97-2A04-41D2-9813-7E6BE384272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83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05F9-20B7-EA38-71F9-960FF71A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0AB24-671E-FA53-6A20-66B080362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E1D58-5A07-CA10-3681-7AA79BF55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proper architecture, a new feature might break existing ones.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45BE-C5CB-E945-E80F-BF083C482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3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F053F-8C2D-0480-00A8-A8CCE854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91C24-1C11-1BD8-AFEB-87C4728A6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B4A19-8759-4472-C591-FA0F01551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Uber : ask questions, probe, and clarify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 is robustness : </a:t>
            </a:r>
            <a:r>
              <a:rPr lang="en-US" dirty="0"/>
              <a:t>Online banking system handles server failure without losing transactions.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Maintainability</a:t>
            </a:r>
            <a:r>
              <a:rPr lang="en-US" dirty="0"/>
              <a:t>: Bug fixes can be made without rewriting large portions of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Scalability: </a:t>
            </a:r>
            <a:r>
              <a:rPr lang="en-US" dirty="0"/>
              <a:t>Social media platform adding servers to handle traffic spikes.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Netflix scaling from 100k to millions of concurrent users.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9433-819F-7A2C-7307-BE31E7FF6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75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thinks in terms of </a:t>
            </a:r>
            <a:r>
              <a:rPr lang="en-US" b="1" dirty="0"/>
              <a:t>millions of interacting objects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5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3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67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21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4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Actively </a:t>
            </a:r>
            <a:r>
              <a:rPr lang="en-US" sz="2400" b="1" dirty="0">
                <a:solidFill>
                  <a:schemeClr val="accent1"/>
                </a:solidFill>
              </a:rPr>
              <a:t>PROBE</a:t>
            </a:r>
            <a:r>
              <a:rPr lang="en-US" sz="2400" dirty="0"/>
              <a:t> their ideas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CLARIFY</a:t>
            </a:r>
            <a:r>
              <a:rPr lang="en-US" sz="2400" dirty="0"/>
              <a:t> what is not stated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ASK QUESTIONS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about hidden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99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06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6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46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details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4E97-2A04-41D2-9813-7E6BE384272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948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Nothing</a:t>
            </a:r>
            <a:r>
              <a:rPr lang="en-US" dirty="0"/>
              <a:t> in life is to be feared, it is only to be understood. – Marie Curie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C6D8E-DB84-D442-B149-8C8AAFB12B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FB981A-B25B-4B86-B210-0C57CF772064}" type="slidenum">
              <a:rPr lang="en-US">
                <a:latin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Practice sessions on various case studies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Designing/Modelling of software artifacts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Translation of design artifacts into code</a:t>
            </a:r>
          </a:p>
          <a:p>
            <a:pPr eaLnBrk="1" hangingPunct="1"/>
            <a:endParaRPr 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9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Repeated cycle of activates.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9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Frequent alteration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Minimize risk </a:t>
            </a:r>
          </a:p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Changing requirements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FD6EF-08D8-4B5B-A875-6B2D246DA8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4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71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88502" y="1900907"/>
            <a:ext cx="4068618" cy="434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24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0117" y="1434662"/>
            <a:ext cx="4674368" cy="244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88" b="1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1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33619">
              <a:lnSpc>
                <a:spcPts val="1257"/>
              </a:lnSpc>
            </a:pPr>
            <a:fld id="{81D60167-4931-47E6-BA6A-407CBD079E47}" type="slidenum">
              <a:rPr lang="en-US" smtClean="0"/>
              <a:pPr marL="33619">
                <a:lnSpc>
                  <a:spcPts val="1257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izetextai.com/" TargetMode="External"/><Relationship Id="rId2" Type="http://schemas.openxmlformats.org/officeDocument/2006/relationships/hyperlink" Target="https://tecplace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30.png"/><Relationship Id="rId4" Type="http://schemas.openxmlformats.org/officeDocument/2006/relationships/image" Target="../media/image1010.png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g.org/" TargetMode="External"/><Relationship Id="rId2" Type="http://schemas.openxmlformats.org/officeDocument/2006/relationships/hyperlink" Target="http://www.rational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21" Type="http://schemas.openxmlformats.org/officeDocument/2006/relationships/image" Target="../media/image441.png"/><Relationship Id="rId34" Type="http://schemas.openxmlformats.org/officeDocument/2006/relationships/customXml" Target="../ink/ink21.xml"/><Relationship Id="rId7" Type="http://schemas.openxmlformats.org/officeDocument/2006/relationships/image" Target="../media/image371.png"/><Relationship Id="rId12" Type="http://schemas.openxmlformats.org/officeDocument/2006/relationships/customXml" Target="../ink/ink10.xml"/><Relationship Id="rId17" Type="http://schemas.openxmlformats.org/officeDocument/2006/relationships/image" Target="../media/image421.png"/><Relationship Id="rId25" Type="http://schemas.openxmlformats.org/officeDocument/2006/relationships/image" Target="../media/image460.png"/><Relationship Id="rId33" Type="http://schemas.openxmlformats.org/officeDocument/2006/relationships/image" Target="../media/image500.png"/><Relationship Id="rId38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29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91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520.png"/><Relationship Id="rId5" Type="http://schemas.openxmlformats.org/officeDocument/2006/relationships/image" Target="../media/image361.png"/><Relationship Id="rId15" Type="http://schemas.openxmlformats.org/officeDocument/2006/relationships/image" Target="../media/image411.png"/><Relationship Id="rId23" Type="http://schemas.openxmlformats.org/officeDocument/2006/relationships/image" Target="../media/image451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10" Type="http://schemas.openxmlformats.org/officeDocument/2006/relationships/customXml" Target="../ink/ink9.xml"/><Relationship Id="rId19" Type="http://schemas.openxmlformats.org/officeDocument/2006/relationships/image" Target="../media/image431.png"/><Relationship Id="rId31" Type="http://schemas.openxmlformats.org/officeDocument/2006/relationships/image" Target="../media/image490.png"/><Relationship Id="rId4" Type="http://schemas.openxmlformats.org/officeDocument/2006/relationships/customXml" Target="../ink/ink6.xml"/><Relationship Id="rId9" Type="http://schemas.openxmlformats.org/officeDocument/2006/relationships/image" Target="../media/image381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470.png"/><Relationship Id="rId30" Type="http://schemas.openxmlformats.org/officeDocument/2006/relationships/customXml" Target="../ink/ink19.xml"/><Relationship Id="rId35" Type="http://schemas.openxmlformats.org/officeDocument/2006/relationships/image" Target="../media/image510.png"/><Relationship Id="rId8" Type="http://schemas.openxmlformats.org/officeDocument/2006/relationships/customXml" Target="../ink/ink8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us.edu/indiv/v/velianitis/161/chaosreport.pdf?utm_source=chatgpt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>
                <a:solidFill>
                  <a:srgbClr val="0070C0"/>
                </a:solidFill>
              </a:rPr>
              <a:t>Gik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01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D455-D541-4E7D-9E34-2F781334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1E5B2-F650-4686-8F2F-2F4FF4622227}" type="datetime1">
              <a:rPr lang="en-US" smtClean="0"/>
              <a:pPr/>
              <a:t>9/4/25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359CCC4-EBBE-8BE9-E3D8-DCE181B1FB6F}"/>
              </a:ext>
            </a:extLst>
          </p:cNvPr>
          <p:cNvSpPr txBox="1">
            <a:spLocks noChangeArrowheads="1"/>
          </p:cNvSpPr>
          <p:nvPr/>
        </p:nvSpPr>
        <p:spPr>
          <a:xfrm>
            <a:off x="469592" y="219219"/>
            <a:ext cx="3810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600" b="1" u="sng" dirty="0">
                <a:solidFill>
                  <a:schemeClr val="tx1"/>
                </a:solidFill>
              </a:rPr>
              <a:t>Motivation</a:t>
            </a: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F2C172BD-0F4E-161A-B3AB-442237F88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643735"/>
              </p:ext>
            </p:extLst>
          </p:nvPr>
        </p:nvGraphicFramePr>
        <p:xfrm>
          <a:off x="8151077" y="1944875"/>
          <a:ext cx="2895600" cy="370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2268200" imgH="8915400" progId="MSPhotoEd.3">
                  <p:embed/>
                </p:oleObj>
              </mc:Choice>
              <mc:Fallback>
                <p:oleObj name="Photo Editor Photo" r:id="rId3" imgW="12268200" imgH="8915400" progId="MSPhotoEd.3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F2C172BD-0F4E-161A-B3AB-442237F886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077" y="1944875"/>
                        <a:ext cx="2895600" cy="3703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79C15E-A047-FE24-472B-6E40F8FB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42" y="906891"/>
            <a:ext cx="6792299" cy="4525963"/>
          </a:xfrm>
        </p:spPr>
        <p:txBody>
          <a:bodyPr/>
          <a:lstStyle/>
          <a:p>
            <a:pPr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Almost every large and complex industrial project follow a detailed design.</a:t>
            </a:r>
          </a:p>
          <a:p>
            <a:pPr lvl="1"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Every safety critical system must be well designed according to their safety standards.</a:t>
            </a:r>
          </a:p>
          <a:p>
            <a:pPr lvl="1"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Industry hire requirement analysts and software designers to model the ongoing projects.</a:t>
            </a:r>
          </a:p>
          <a:p>
            <a:pPr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Design artifacts carry a major weightage in FYP. </a:t>
            </a:r>
          </a:p>
        </p:txBody>
      </p:sp>
    </p:spTree>
    <p:extLst>
      <p:ext uri="{BB962C8B-B14F-4D97-AF65-F5344CB8AC3E}">
        <p14:creationId xmlns:p14="http://schemas.microsoft.com/office/powerpoint/2010/main" val="408429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488CE90-B6CA-2D65-5C03-9D3674DDB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091" y="1168689"/>
            <a:ext cx="10515600" cy="1325563"/>
          </a:xfrm>
        </p:spPr>
        <p:txBody>
          <a:bodyPr/>
          <a:lstStyle/>
          <a:p>
            <a:r>
              <a:rPr lang="en-GB" altLang="en-US" dirty="0"/>
              <a:t>Motivation </a:t>
            </a:r>
            <a:r>
              <a:rPr lang="en-GB" altLang="en-US" dirty="0" err="1"/>
              <a:t>Cont</a:t>
            </a:r>
            <a:r>
              <a:rPr lang="en-GB" alt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288B-E71E-1EAD-0C57-CEAD3B472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37" y="1027906"/>
            <a:ext cx="3598863" cy="45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79F73-1415-2B9E-68D7-03EE1111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78" y="2299602"/>
            <a:ext cx="7189076" cy="3270141"/>
          </a:xfrm>
        </p:spPr>
        <p:txBody>
          <a:bodyPr/>
          <a:lstStyle/>
          <a:p>
            <a:r>
              <a:rPr lang="en-US" b="1" dirty="0"/>
              <a:t>Nothing</a:t>
            </a:r>
            <a:r>
              <a:rPr lang="en-US" dirty="0"/>
              <a:t> in life is to be feared, it is only to be understood. – Marie Curie</a:t>
            </a:r>
          </a:p>
          <a:p>
            <a:r>
              <a:rPr lang="en-US" dirty="0"/>
              <a:t>Ensure alignment with business goals.</a:t>
            </a:r>
          </a:p>
          <a:p>
            <a:r>
              <a:rPr lang="en-US" dirty="0"/>
              <a:t>Address </a:t>
            </a:r>
            <a:r>
              <a:rPr lang="en-US" b="1" dirty="0"/>
              <a:t>non-functional</a:t>
            </a:r>
            <a:r>
              <a:rPr lang="en-US" dirty="0"/>
              <a:t> requirements such as </a:t>
            </a:r>
            <a:r>
              <a:rPr lang="en-US" b="1" dirty="0"/>
              <a:t>scalability</a:t>
            </a:r>
            <a:r>
              <a:rPr lang="en-US" dirty="0"/>
              <a:t>, </a:t>
            </a:r>
            <a:r>
              <a:rPr lang="en-US" b="1" dirty="0"/>
              <a:t>performance</a:t>
            </a:r>
            <a:r>
              <a:rPr lang="en-US" dirty="0"/>
              <a:t>, and </a:t>
            </a:r>
            <a:r>
              <a:rPr lang="en-US" b="1" dirty="0"/>
              <a:t>security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EA9F-6670-3C13-801E-511357AE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28569"/>
          </a:xfrm>
        </p:spPr>
        <p:txBody>
          <a:bodyPr/>
          <a:lstStyle/>
          <a:p>
            <a:r>
              <a:rPr lang="en-US" sz="3600" b="1" u="sng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56FD-B604-73C9-E2AF-0AE3E008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230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Introduction to the Course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Course Objectives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Why this course is important for you?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Course Contents and Structure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Object Oriented Modeling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Requirements and Design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Conceptual Design and Technical Design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1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/>
              <a:t>Lecture Format</a:t>
            </a:r>
          </a:p>
        </p:txBody>
      </p:sp>
      <p:sp>
        <p:nvSpPr>
          <p:cNvPr id="1024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Start with Q &amp; 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Main Lecture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short breaks in the middle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Practice sessions on various case studies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Designing/Modelling of software artifacts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Translation of design artifacts into code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76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382" y="33741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Software Development Process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3295" y="1521432"/>
            <a:ext cx="59484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7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D89F-5CB0-4766-56AD-6F0D0D0C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30" y="347637"/>
            <a:ext cx="8763670" cy="498446"/>
          </a:xfrm>
        </p:spPr>
        <p:txBody>
          <a:bodyPr>
            <a:noAutofit/>
          </a:bodyPr>
          <a:lstStyle/>
          <a:p>
            <a:r>
              <a:rPr lang="en-US" sz="3600" b="1" u="sng" dirty="0"/>
              <a:t>Software development Methodologies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7935" y="2415404"/>
            <a:ext cx="5909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Frequent alteration in the development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Minimize risk by developing software in short time boxes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Changing requirements of the clients.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26" y="1263649"/>
            <a:ext cx="4364074" cy="51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/>
              <a:t>Cont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5" y="1855992"/>
            <a:ext cx="5096784" cy="307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631629" y="2560320"/>
            <a:ext cx="57983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Follow continuous integration and continuous delivery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development and operational teams to perform everything simultaneously in development, quality assurance, security, and other operations.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It makes the process faster and easier for businesses to process on time</a:t>
            </a:r>
          </a:p>
        </p:txBody>
      </p:sp>
    </p:spTree>
    <p:extLst>
      <p:ext uri="{BB962C8B-B14F-4D97-AF65-F5344CB8AC3E}">
        <p14:creationId xmlns:p14="http://schemas.microsoft.com/office/powerpoint/2010/main" val="411591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E4BF6F-6B77-4A15-A726-E52D76931CA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026"/>
            <a:ext cx="4426957" cy="67289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7158" y="2293522"/>
            <a:ext cx="5577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For companies where the requirements are highly emerging and rapid changes are easily adhered 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daily meeting easily helps the developer to make it possible to measure individual productivity.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Due to short sprints and constant feedback, it becomes easier to cope with the changes</a:t>
            </a:r>
          </a:p>
        </p:txBody>
      </p:sp>
    </p:spTree>
    <p:extLst>
      <p:ext uri="{BB962C8B-B14F-4D97-AF65-F5344CB8AC3E}">
        <p14:creationId xmlns:p14="http://schemas.microsoft.com/office/powerpoint/2010/main" val="14994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32402"/>
          </a:xfrm>
        </p:spPr>
        <p:txBody>
          <a:bodyPr/>
          <a:lstStyle/>
          <a:p>
            <a:r>
              <a:rPr lang="en-US" sz="3600" b="1" u="sng" dirty="0"/>
              <a:t>Traditional Software Development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546" y="161780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When a software developer begins work with a new project, it's natural for him to choose to commence scripting the code immediately. </a:t>
            </a:r>
          </a:p>
          <a:p>
            <a:pPr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Regardless of his software knowledge, if someone produces software without laying out a strategy for it, he might as well have been laying bricks without establishing a solid foundation.</a:t>
            </a:r>
          </a:p>
          <a:p>
            <a:pPr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building will fall no matter how robust the construction process and resource consumption are; similarly, the software would fail without a fundamental layout.</a:t>
            </a:r>
          </a:p>
          <a:p>
            <a:pPr algn="just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Nobody wants their efforts to be for waste because they didn't have a plan for them, right? That's where software design comes in, a mechanism that simplifies important software operations in a certain way.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3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E00A-BFAA-CFBF-33E6-6488121A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206">
              <a:spcBef>
                <a:spcPts val="88"/>
              </a:spcBef>
            </a:pPr>
            <a:r>
              <a:rPr lang="en-US" sz="3600" b="1" u="sng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55EE1-5337-8C91-AD81-9492AB19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Credit Hour Course (More applied than you think)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3 Hours lab</a:t>
            </a:r>
          </a:p>
          <a:p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Programming Language and Tools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Java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UML Case tools like Enterprise Architect, Papyrus etc.</a:t>
            </a:r>
          </a:p>
          <a:p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Course Project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Vital and major component of the course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Group of (2-3) students</a:t>
            </a:r>
          </a:p>
          <a:p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Weekly Task</a:t>
            </a:r>
          </a:p>
          <a:p>
            <a:pPr lvl="1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Coding Tasks</a:t>
            </a:r>
          </a:p>
        </p:txBody>
      </p:sp>
    </p:spTree>
    <p:extLst>
      <p:ext uri="{BB962C8B-B14F-4D97-AF65-F5344CB8AC3E}">
        <p14:creationId xmlns:p14="http://schemas.microsoft.com/office/powerpoint/2010/main" val="231841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D455-D541-4E7D-9E34-2F781334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1E5B2-F650-4686-8F2F-2F4FF4622227}" type="datetime1">
              <a:rPr lang="en-US" smtClean="0"/>
              <a:pPr/>
              <a:t>9/4/25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F27DDD8-80B4-5014-BE44-BEA73DC82273}"/>
              </a:ext>
            </a:extLst>
          </p:cNvPr>
          <p:cNvSpPr txBox="1">
            <a:spLocks noChangeArrowheads="1"/>
          </p:cNvSpPr>
          <p:nvPr/>
        </p:nvSpPr>
        <p:spPr>
          <a:xfrm>
            <a:off x="1958546" y="6858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Instructor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C7DF34-27F1-7C9E-6BE4-56B1B9FC410F}"/>
              </a:ext>
            </a:extLst>
          </p:cNvPr>
          <p:cNvSpPr txBox="1">
            <a:spLocks noChangeArrowheads="1"/>
          </p:cNvSpPr>
          <p:nvPr/>
        </p:nvSpPr>
        <p:spPr>
          <a:xfrm>
            <a:off x="1958546" y="1676400"/>
            <a:ext cx="88392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b="1" dirty="0"/>
              <a:t>Email</a:t>
            </a:r>
            <a:r>
              <a:rPr lang="en-US" altLang="en-US" dirty="0"/>
              <a:t>: said.nabi@giki.edu.pk</a:t>
            </a:r>
          </a:p>
          <a:p>
            <a:pPr>
              <a:buFontTx/>
              <a:buNone/>
            </a:pPr>
            <a:r>
              <a:rPr lang="en-US" altLang="en-US" dirty="0"/>
              <a:t>Webpages: </a:t>
            </a:r>
            <a:r>
              <a:rPr lang="en-US" altLang="en-US" dirty="0">
                <a:hlinkClick r:id="rId2"/>
              </a:rPr>
              <a:t>https://tecplace.net/</a:t>
            </a:r>
            <a:r>
              <a:rPr lang="en-US" altLang="en-US" dirty="0"/>
              <a:t> </a:t>
            </a:r>
            <a:r>
              <a:rPr lang="en-US" altLang="en-US" dirty="0">
                <a:hlinkClick r:id="rId3"/>
              </a:rPr>
              <a:t>https://humanizetextai.com/</a:t>
            </a:r>
            <a:r>
              <a:rPr lang="en-US" altLang="en-US" dirty="0"/>
              <a:t> </a:t>
            </a:r>
          </a:p>
          <a:p>
            <a:pPr>
              <a:buFontTx/>
              <a:buNone/>
            </a:pPr>
            <a:r>
              <a:rPr lang="en-US" altLang="en-US" dirty="0"/>
              <a:t>Office: NAB 2</a:t>
            </a:r>
            <a:r>
              <a:rPr lang="en-US" altLang="en-US" baseline="30000" dirty="0"/>
              <a:t>nd</a:t>
            </a:r>
            <a:r>
              <a:rPr lang="en-US" altLang="en-US" dirty="0"/>
              <a:t> Floor, S22</a:t>
            </a:r>
          </a:p>
          <a:p>
            <a:pPr>
              <a:buFontTx/>
              <a:buNone/>
            </a:pPr>
            <a:r>
              <a:rPr lang="en-US" altLang="en-US" dirty="0"/>
              <a:t>Telephone Extension: 2154</a:t>
            </a:r>
          </a:p>
          <a:p>
            <a:pPr>
              <a:buFontTx/>
              <a:buNone/>
            </a:pPr>
            <a:r>
              <a:rPr lang="en-US" altLang="en-US" dirty="0"/>
              <a:t>Office Hours:</a:t>
            </a:r>
          </a:p>
          <a:p>
            <a:pPr>
              <a:buFontTx/>
              <a:buNone/>
            </a:pPr>
            <a:r>
              <a:rPr lang="en-US" altLang="en-US" sz="1400" dirty="0"/>
              <a:t>	Monday/Thursday		9:00 AM - 4:00 PM</a:t>
            </a:r>
          </a:p>
          <a:p>
            <a:pPr>
              <a:buFontTx/>
              <a:buNone/>
            </a:pPr>
            <a:endParaRPr lang="en-US" altLang="en-US" sz="1400" dirty="0"/>
          </a:p>
          <a:p>
            <a:pPr>
              <a:buFontTx/>
              <a:buNone/>
            </a:pPr>
            <a:endParaRPr lang="en-US" altLang="en-US" sz="1400" dirty="0"/>
          </a:p>
          <a:p>
            <a:pPr>
              <a:buFontTx/>
              <a:buNone/>
            </a:pPr>
            <a:endParaRPr lang="en-US" altLang="en-US" sz="14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348AB0B-31A7-4957-F51C-80526EF08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8546" y="4123314"/>
            <a:ext cx="10515600" cy="775086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Course</a:t>
            </a:r>
            <a:r>
              <a:rPr lang="en-US" altLang="en-US" sz="2800" dirty="0"/>
              <a:t> </a:t>
            </a:r>
            <a:r>
              <a:rPr lang="en-US" altLang="en-US" sz="4000" dirty="0"/>
              <a:t>TA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D60B667-D619-D96B-DEC6-14B138564F25}"/>
              </a:ext>
            </a:extLst>
          </p:cNvPr>
          <p:cNvSpPr txBox="1">
            <a:spLocks noChangeArrowheads="1"/>
          </p:cNvSpPr>
          <p:nvPr/>
        </p:nvSpPr>
        <p:spPr>
          <a:xfrm>
            <a:off x="1955454" y="4923756"/>
            <a:ext cx="7953632" cy="2242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en-US" dirty="0"/>
              <a:t>Yet to be decide </a:t>
            </a:r>
          </a:p>
          <a:p>
            <a:pPr marL="114300" indent="0">
              <a:buNone/>
            </a:pPr>
            <a:r>
              <a:rPr lang="en-US" altLang="en-US" dirty="0"/>
              <a:t>Never hesitate to contact </a:t>
            </a:r>
            <a:r>
              <a:rPr lang="en-GB" altLang="en-US" dirty="0"/>
              <a:t>TA </a:t>
            </a:r>
            <a:r>
              <a:rPr lang="en-US" altLang="en-US" dirty="0"/>
              <a:t>or me whenever you have some problem</a:t>
            </a:r>
          </a:p>
        </p:txBody>
      </p:sp>
    </p:spTree>
    <p:extLst>
      <p:ext uri="{BB962C8B-B14F-4D97-AF65-F5344CB8AC3E}">
        <p14:creationId xmlns:p14="http://schemas.microsoft.com/office/powerpoint/2010/main" val="235573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D36C7-06DC-E2F2-94A0-923F1D0C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9E43-C808-AB05-2B45-BF221D98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90" y="232428"/>
            <a:ext cx="6553833" cy="652539"/>
          </a:xfrm>
        </p:spPr>
        <p:txBody>
          <a:bodyPr/>
          <a:lstStyle/>
          <a:p>
            <a:r>
              <a:rPr lang="en-US" sz="2879" b="1" dirty="0">
                <a:solidFill>
                  <a:srgbClr val="1B202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main Focus of the Course: </a:t>
            </a:r>
            <a:endParaRPr lang="en-PK" sz="2879" b="1" dirty="0">
              <a:solidFill>
                <a:srgbClr val="1B2022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609520-C128-95AD-AE83-68673F72E150}"/>
              </a:ext>
            </a:extLst>
          </p:cNvPr>
          <p:cNvSpPr/>
          <p:nvPr/>
        </p:nvSpPr>
        <p:spPr>
          <a:xfrm>
            <a:off x="1403132" y="2443655"/>
            <a:ext cx="2286000" cy="23490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Software Requirements Specifications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6127CC-5A8B-2399-D116-838A63B166F7}"/>
              </a:ext>
            </a:extLst>
          </p:cNvPr>
          <p:cNvSpPr/>
          <p:nvPr/>
        </p:nvSpPr>
        <p:spPr>
          <a:xfrm>
            <a:off x="5197366" y="2443655"/>
            <a:ext cx="2286000" cy="23490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Software Design Process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2D1E67-7C8D-3C0D-966A-EE6EE52A3A90}"/>
              </a:ext>
            </a:extLst>
          </p:cNvPr>
          <p:cNvSpPr/>
          <p:nvPr/>
        </p:nvSpPr>
        <p:spPr>
          <a:xfrm>
            <a:off x="8707821" y="2443655"/>
            <a:ext cx="2286000" cy="23490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Blueprint For implementation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52F63C-2F37-3396-1FE4-51635EFB786E}"/>
              </a:ext>
            </a:extLst>
          </p:cNvPr>
          <p:cNvGrpSpPr/>
          <p:nvPr/>
        </p:nvGrpSpPr>
        <p:grpSpPr>
          <a:xfrm>
            <a:off x="3685543" y="3480679"/>
            <a:ext cx="1634400" cy="318240"/>
            <a:chOff x="3685543" y="3480679"/>
            <a:chExt cx="16344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29D22F-324F-B3CE-C82B-FE098F38B486}"/>
                    </a:ext>
                  </a:extLst>
                </p14:cNvPr>
                <p14:cNvContentPartPr/>
                <p14:nvPr/>
              </p14:nvContentPartPr>
              <p14:xfrm>
                <a:off x="3685543" y="3588679"/>
                <a:ext cx="1506600" cy="1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29D22F-324F-B3CE-C82B-FE098F38B4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67903" y="3570679"/>
                  <a:ext cx="1542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67AE51-D208-E677-092E-CF0266AF064D}"/>
                    </a:ext>
                  </a:extLst>
                </p14:cNvPr>
                <p14:cNvContentPartPr/>
                <p14:nvPr/>
              </p14:nvContentPartPr>
              <p14:xfrm>
                <a:off x="4877503" y="3480679"/>
                <a:ext cx="442440" cy="31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67AE51-D208-E677-092E-CF0266AF06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59863" y="3462679"/>
                  <a:ext cx="47808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F68D56-2EEA-DA4B-4035-825E460E2A35}"/>
              </a:ext>
            </a:extLst>
          </p:cNvPr>
          <p:cNvGrpSpPr/>
          <p:nvPr/>
        </p:nvGrpSpPr>
        <p:grpSpPr>
          <a:xfrm>
            <a:off x="7357200" y="3480679"/>
            <a:ext cx="1634400" cy="318240"/>
            <a:chOff x="3685543" y="3480679"/>
            <a:chExt cx="16344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4A1531-ECBD-F9C5-DD2D-59F184B098CF}"/>
                    </a:ext>
                  </a:extLst>
                </p14:cNvPr>
                <p14:cNvContentPartPr/>
                <p14:nvPr/>
              </p14:nvContentPartPr>
              <p14:xfrm>
                <a:off x="3685543" y="3588679"/>
                <a:ext cx="150660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4A1531-ECBD-F9C5-DD2D-59F184B098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7543" y="3570679"/>
                  <a:ext cx="1542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32AE15-C12D-7F42-90B4-57CAD2B51763}"/>
                    </a:ext>
                  </a:extLst>
                </p14:cNvPr>
                <p14:cNvContentPartPr/>
                <p14:nvPr/>
              </p14:nvContentPartPr>
              <p14:xfrm>
                <a:off x="4877503" y="3480679"/>
                <a:ext cx="442440" cy="318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32AE15-C12D-7F42-90B4-57CAD2B517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59503" y="3462679"/>
                  <a:ext cx="478080" cy="35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622A95-40F5-3144-973B-ADB5A3D776C9}"/>
                  </a:ext>
                </a:extLst>
              </p14:cNvPr>
              <p14:cNvContentPartPr/>
              <p14:nvPr/>
            </p14:nvContentPartPr>
            <p14:xfrm>
              <a:off x="4449811" y="1457479"/>
              <a:ext cx="3949560" cy="5136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622A95-40F5-3144-973B-ADB5A3D776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13811" y="1421479"/>
                <a:ext cx="4021200" cy="52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6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896" y="460176"/>
            <a:ext cx="4517269" cy="51311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600" b="1" u="sng" dirty="0">
                <a:latin typeface="+mj-lt"/>
                <a:cs typeface="+mj-cs"/>
              </a:rPr>
              <a:t>Course 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1042" y="1607202"/>
            <a:ext cx="9386340" cy="3643596"/>
          </a:xfrm>
          <a:prstGeom prst="rect">
            <a:avLst/>
          </a:prstGeom>
        </p:spPr>
        <p:txBody>
          <a:bodyPr vert="horz" wrap="square" lIns="0" tIns="36419" rIns="0" bIns="0" rtlCol="0">
            <a:spAutoFit/>
          </a:bodyPr>
          <a:lstStyle/>
          <a:p>
            <a:pPr marL="274559" algn="just">
              <a:spcBef>
                <a:spcPts val="287"/>
              </a:spcBef>
            </a:pPr>
            <a:r>
              <a:rPr lang="en-US" sz="2400" b="1" spc="-4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74559" algn="just">
              <a:spcBef>
                <a:spcPts val="287"/>
              </a:spcBef>
            </a:pPr>
            <a:endParaRPr sz="1588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Software Design vs. Software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UML Diagrams (Class, Use Case, Sequence, Deployment)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SOLID Principles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GoF</a:t>
            </a:r>
            <a:r>
              <a:rPr lang="en-US" sz="1600" dirty="0"/>
              <a:t>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Factory Method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Singleton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Adapter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Composite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Observer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Strategy Pattern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Layered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Microservices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1F21-FBAB-679E-A4ED-A1474597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/>
              <a:t>Textbooks and Supplementary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59E8C-B545-D30D-75D7-E3FCA9FEC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6674" indent="-152408" algn="just">
              <a:spcBef>
                <a:spcPts val="256"/>
              </a:spcBef>
              <a:buFont typeface="Arial"/>
              <a:buChar char="•"/>
              <a:tabLst>
                <a:tab pos="197234" algn="l"/>
              </a:tabLst>
            </a:pPr>
            <a:r>
              <a:rPr lang="en-US" sz="1800" spc="-44" dirty="0">
                <a:latin typeface="Helvetica" panose="020B0604020202020204" pitchFamily="34" charset="0"/>
                <a:cs typeface="Helvetica" panose="020B0604020202020204" pitchFamily="34" charset="0"/>
              </a:rPr>
              <a:t>Text</a:t>
            </a:r>
            <a:r>
              <a:rPr lang="en-US" sz="1800" spc="-1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Book(s)</a:t>
            </a:r>
          </a:p>
          <a:p>
            <a:pPr marL="499249" lvl="1" indent="-152968" algn="just">
              <a:spcBef>
                <a:spcPts val="168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spc="-4" dirty="0">
                <a:latin typeface="Helvetica" panose="020B0604020202020204" pitchFamily="34" charset="0"/>
                <a:cs typeface="Helvetica" panose="020B0604020202020204" pitchFamily="34" charset="0"/>
              </a:rPr>
              <a:t>Design patterns elements of (Gang of 4).pdf</a:t>
            </a:r>
          </a:p>
          <a:p>
            <a:pPr marL="499249" lvl="1" indent="-152968" algn="just">
              <a:spcBef>
                <a:spcPts val="168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spc="4" dirty="0">
                <a:latin typeface="Helvetica" panose="020B0604020202020204" pitchFamily="34" charset="0"/>
              </a:rPr>
              <a:t>Designing Software Architectures A Practical Approach Humberto Cervantes Rick </a:t>
            </a:r>
            <a:r>
              <a:rPr lang="en-US" sz="1800" spc="4" dirty="0" err="1">
                <a:latin typeface="Helvetica" panose="020B0604020202020204" pitchFamily="34" charset="0"/>
              </a:rPr>
              <a:t>Kazman</a:t>
            </a:r>
            <a:endParaRPr lang="en-US" sz="1800" spc="4" dirty="0">
              <a:latin typeface="Helvetica" panose="020B0604020202020204" pitchFamily="34" charset="0"/>
            </a:endParaRPr>
          </a:p>
          <a:p>
            <a:pPr marL="499249" lvl="1" indent="-152968" algn="just">
              <a:spcBef>
                <a:spcPts val="168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spc="4" dirty="0">
                <a:latin typeface="Helvetica" panose="020B0604020202020204" pitchFamily="34" charset="0"/>
                <a:cs typeface="Helvetica" panose="020B0604020202020204" pitchFamily="34" charset="0"/>
              </a:rPr>
              <a:t>Bernd </a:t>
            </a:r>
            <a:r>
              <a:rPr lang="en-US" sz="1800" spc="-9" dirty="0">
                <a:latin typeface="Helvetica" panose="020B0604020202020204" pitchFamily="34" charset="0"/>
                <a:cs typeface="Helvetica" panose="020B0604020202020204" pitchFamily="34" charset="0"/>
              </a:rPr>
              <a:t>Bruegge, </a:t>
            </a:r>
            <a:r>
              <a:rPr lang="en-US" sz="1800" spc="-4" dirty="0">
                <a:latin typeface="Helvetica" panose="020B0604020202020204" pitchFamily="34" charset="0"/>
                <a:cs typeface="Helvetica" panose="020B0604020202020204" pitchFamily="34" charset="0"/>
              </a:rPr>
              <a:t>Allen H.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Dutoit, </a:t>
            </a:r>
            <a:r>
              <a:rPr lang="en-US" sz="1800" u="sng" dirty="0">
                <a:latin typeface="Helvetica" panose="020B0604020202020204" pitchFamily="34" charset="0"/>
                <a:cs typeface="Helvetica" panose="020B0604020202020204" pitchFamily="34" charset="0"/>
              </a:rPr>
              <a:t>Object-Oriented </a:t>
            </a:r>
            <a:r>
              <a:rPr lang="en-US" sz="1800" u="sng" spc="-9" dirty="0"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n-US" sz="1800" u="sng" spc="-4" dirty="0">
                <a:latin typeface="Helvetica" panose="020B0604020202020204" pitchFamily="34" charset="0"/>
                <a:cs typeface="Helvetica" panose="020B0604020202020204" pitchFamily="34" charset="0"/>
              </a:rPr>
              <a:t>Engineering, using  </a:t>
            </a:r>
            <a:r>
              <a:rPr lang="en-US" sz="1800" u="sng" dirty="0">
                <a:latin typeface="Helvetica" panose="020B0604020202020204" pitchFamily="34" charset="0"/>
                <a:cs typeface="Helvetica" panose="020B0604020202020204" pitchFamily="34" charset="0"/>
              </a:rPr>
              <a:t>UML, </a:t>
            </a:r>
            <a:r>
              <a:rPr lang="en-US" sz="1800" u="sng" spc="-13" dirty="0">
                <a:latin typeface="Helvetica" panose="020B0604020202020204" pitchFamily="34" charset="0"/>
                <a:cs typeface="Helvetica" panose="020B0604020202020204" pitchFamily="34" charset="0"/>
              </a:rPr>
              <a:t>Patterns, </a:t>
            </a:r>
            <a:r>
              <a:rPr lang="en-US" sz="1800" u="sng" dirty="0"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en-US" sz="1800" u="sng" spc="-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u="sng" spc="-13" dirty="0">
                <a:latin typeface="Helvetica" panose="020B0604020202020204" pitchFamily="34" charset="0"/>
                <a:cs typeface="Helvetica" panose="020B0604020202020204" pitchFamily="34" charset="0"/>
              </a:rPr>
              <a:t>Java</a:t>
            </a:r>
            <a:r>
              <a:rPr lang="en-US" sz="1800" spc="-13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99249" lvl="1" indent="-152968" algn="just">
              <a:spcBef>
                <a:spcPts val="172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UML 2.0, </a:t>
            </a:r>
            <a:r>
              <a:rPr lang="en-US" sz="1800" spc="-4" dirty="0" err="1">
                <a:latin typeface="Helvetica" panose="020B0604020202020204" pitchFamily="34" charset="0"/>
                <a:cs typeface="Helvetica" panose="020B0604020202020204" pitchFamily="34" charset="0"/>
              </a:rPr>
              <a:t>Documentat</a:t>
            </a:r>
            <a:r>
              <a:rPr lang="en-US" sz="1800" spc="-4" dirty="0" err="1"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ion:</a:t>
            </a:r>
            <a:r>
              <a:rPr lang="en-US" sz="1800" spc="-4" dirty="0" err="1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www.rational.com</a:t>
            </a:r>
            <a:r>
              <a:rPr lang="en-US" sz="1800" spc="31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499249" lvl="1" indent="-152968" algn="just">
              <a:spcBef>
                <a:spcPts val="172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dirty="0">
                <a:latin typeface="Helvetica" panose="020B0604020202020204" pitchFamily="34" charset="0"/>
              </a:rPr>
              <a:t>Fundamentals of Software Architecture</a:t>
            </a:r>
          </a:p>
          <a:p>
            <a:pPr marL="499249" lvl="1" indent="-152968" algn="just">
              <a:spcBef>
                <a:spcPts val="172"/>
              </a:spcBef>
              <a:buFont typeface="Arial"/>
              <a:buChar char="•"/>
              <a:tabLst>
                <a:tab pos="499809" algn="l"/>
              </a:tabLst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0858" algn="just">
              <a:spcBef>
                <a:spcPts val="507"/>
              </a:spcBef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Additional </a:t>
            </a:r>
            <a:r>
              <a:rPr lang="en-US" sz="1800" spc="-9" dirty="0">
                <a:latin typeface="Helvetica" panose="020B0604020202020204" pitchFamily="34" charset="0"/>
                <a:cs typeface="Helvetica" panose="020B0604020202020204" pitchFamily="34" charset="0"/>
              </a:rPr>
              <a:t>Reading</a:t>
            </a:r>
            <a:r>
              <a:rPr lang="en-US" sz="1800" spc="-6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4" dirty="0">
                <a:latin typeface="Helvetica" panose="020B0604020202020204" pitchFamily="34" charset="0"/>
                <a:cs typeface="Helvetica" panose="020B0604020202020204" pitchFamily="34" charset="0"/>
              </a:rPr>
              <a:t>List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99249" marR="38102" lvl="1" indent="-152408" algn="just">
              <a:lnSpc>
                <a:spcPts val="1711"/>
              </a:lnSpc>
              <a:spcBef>
                <a:spcPts val="375"/>
              </a:spcBef>
              <a:buFont typeface="Arial"/>
              <a:buChar char="•"/>
              <a:tabLst>
                <a:tab pos="499809" algn="l"/>
              </a:tabLst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Unified </a:t>
            </a:r>
            <a:r>
              <a:rPr lang="en-US" sz="1800" spc="-4" dirty="0">
                <a:latin typeface="Helvetica" panose="020B0604020202020204" pitchFamily="34" charset="0"/>
                <a:cs typeface="Helvetica" panose="020B0604020202020204" pitchFamily="34" charset="0"/>
              </a:rPr>
              <a:t>Modeling Language: Superstructure, version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2.1.2, </a:t>
            </a:r>
            <a:r>
              <a:rPr lang="en-US" sz="1800" spc="-4" dirty="0">
                <a:latin typeface="Helvetica" panose="020B0604020202020204" pitchFamily="34" charset="0"/>
                <a:cs typeface="Helvetica" panose="020B0604020202020204" pitchFamily="34" charset="0"/>
              </a:rPr>
              <a:t>formal/07-11-02,  </a:t>
            </a:r>
            <a:r>
              <a:rPr lang="en-US" sz="1800" spc="-22" dirty="0">
                <a:latin typeface="Helvetica" panose="020B0604020202020204" pitchFamily="34" charset="0"/>
                <a:cs typeface="Helvetica" panose="020B0604020202020204" pitchFamily="34" charset="0"/>
              </a:rPr>
              <a:t>OMG,</a:t>
            </a:r>
            <a:r>
              <a:rPr lang="en-US" sz="1800" spc="-9" dirty="0">
                <a:solidFill>
                  <a:srgbClr val="0562C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u="sng" spc="-13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www.omg.org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spcBef>
                <a:spcPts val="26"/>
              </a:spcBef>
            </a:pP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9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144" y="351297"/>
            <a:ext cx="10515600" cy="1325563"/>
          </a:xfrm>
        </p:spPr>
        <p:txBody>
          <a:bodyPr/>
          <a:lstStyle/>
          <a:p>
            <a:r>
              <a:rPr lang="en-US" sz="3600" b="1" u="sng" dirty="0"/>
              <a:t>Software use during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1600201"/>
            <a:ext cx="10777728" cy="4525963"/>
          </a:xfrm>
        </p:spPr>
        <p:txBody>
          <a:bodyPr/>
          <a:lstStyle/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UML  (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Designing/Modeling Standard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Rational Software Architect (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Modeling tool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Eclipse IDE (</a:t>
            </a:r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Development IDE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384" y="1623847"/>
            <a:ext cx="2188472" cy="1592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88" y="4680207"/>
            <a:ext cx="3962400" cy="920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84" y="3215960"/>
            <a:ext cx="1281684" cy="12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6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E5F4CA-27C6-494F-BA76-37AD7885FDC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en-PK" b="1" u="sng" kern="1200">
                <a:latin typeface="+mj-lt"/>
                <a:ea typeface="+mj-ea"/>
                <a:cs typeface="+mj-cs"/>
              </a:rPr>
              <a:t>Why Java?</a:t>
            </a:r>
          </a:p>
        </p:txBody>
      </p:sp>
      <p:pic>
        <p:nvPicPr>
          <p:cNvPr id="1026" name="Picture 2" descr="12 Most In-Demand Programming Languages to Learn in 2025">
            <a:extLst>
              <a:ext uri="{FF2B5EF4-FFF2-40B4-BE49-F238E27FC236}">
                <a16:creationId xmlns:a16="http://schemas.microsoft.com/office/drawing/2014/main" id="{F651A8C1-6138-BD34-1631-B6705EC4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-1169" r="7667" b="577"/>
          <a:stretch>
            <a:fillRect/>
          </a:stretch>
        </p:blipFill>
        <p:spPr bwMode="auto">
          <a:xfrm>
            <a:off x="2424223" y="1228873"/>
            <a:ext cx="8929577" cy="526400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9296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358B-2508-40EA-6DCD-E9D82D4A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C3C-2050-199F-7799-7684F11D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36" y="802692"/>
            <a:ext cx="10652258" cy="1325563"/>
          </a:xfrm>
        </p:spPr>
        <p:txBody>
          <a:bodyPr/>
          <a:lstStyle/>
          <a:p>
            <a:r>
              <a:rPr lang="en-US" sz="2879" b="1" dirty="0">
                <a:solidFill>
                  <a:srgbClr val="1B202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Understanding Software Design &amp; Architecture:</a:t>
            </a:r>
            <a:endParaRPr lang="en-PK" sz="2879" b="1" dirty="0">
              <a:solidFill>
                <a:srgbClr val="1B2022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635-6C00-022A-FB79-ACC0CC69A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7" y="1751394"/>
            <a:ext cx="10153496" cy="3069988"/>
          </a:xfrm>
        </p:spPr>
        <p:txBody>
          <a:bodyPr/>
          <a:lstStyle/>
          <a:p>
            <a:r>
              <a:rPr lang="en-US" i="1" dirty="0"/>
              <a:t>Before we build software, we must decide </a:t>
            </a:r>
            <a:r>
              <a:rPr lang="en-US" b="1" i="1" dirty="0"/>
              <a:t>how</a:t>
            </a:r>
            <a:r>
              <a:rPr lang="en-US" i="1" dirty="0"/>
              <a:t> to build it.</a:t>
            </a:r>
            <a:endParaRPr lang="en-US" dirty="0"/>
          </a:p>
          <a:p>
            <a:r>
              <a:rPr lang="en-US" dirty="0"/>
              <a:t>Both are essential for creating reliable, long-lasting systems.</a:t>
            </a:r>
          </a:p>
          <a:p>
            <a:r>
              <a:rPr lang="en-US" dirty="0"/>
              <a:t>The same role can look very different in different companies.</a:t>
            </a:r>
          </a:p>
          <a:p>
            <a:r>
              <a:rPr lang="en-US" dirty="0"/>
              <a:t>Software design focuses on </a:t>
            </a:r>
            <a:r>
              <a:rPr lang="en-US" i="1" dirty="0"/>
              <a:t>details</a:t>
            </a:r>
            <a:r>
              <a:rPr lang="en-US" dirty="0"/>
              <a:t>, software architecture on the </a:t>
            </a:r>
            <a:r>
              <a:rPr lang="en-US" i="1" dirty="0"/>
              <a:t>big picture</a:t>
            </a:r>
            <a:r>
              <a:rPr lang="en-US" dirty="0"/>
              <a:t>.</a:t>
            </a:r>
          </a:p>
          <a:p>
            <a:r>
              <a:rPr lang="en-US" dirty="0"/>
              <a:t>Great software is not built by accident — it’s designed.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AI in search">
            <a:extLst>
              <a:ext uri="{FF2B5EF4-FFF2-40B4-BE49-F238E27FC236}">
                <a16:creationId xmlns:a16="http://schemas.microsoft.com/office/drawing/2014/main" id="{7F3B139A-C159-D6BB-DEEB-3F991BDA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4992806"/>
            <a:ext cx="1713497" cy="9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azon Wholesale FBA - eCOMSTARUPS">
            <a:extLst>
              <a:ext uri="{FF2B5EF4-FFF2-40B4-BE49-F238E27FC236}">
                <a16:creationId xmlns:a16="http://schemas.microsoft.com/office/drawing/2014/main" id="{C09F36DB-15B9-82F1-5F96-5AAA8881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15" y="4992806"/>
            <a:ext cx="1965036" cy="10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D9C84D0-05CE-D57B-8A92-42FEDA4B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" y="5953720"/>
            <a:ext cx="3006436" cy="90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etflix Review | PCMag">
            <a:extLst>
              <a:ext uri="{FF2B5EF4-FFF2-40B4-BE49-F238E27FC236}">
                <a16:creationId xmlns:a16="http://schemas.microsoft.com/office/drawing/2014/main" id="{475E1263-3E46-45D4-4228-196C9E3CC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29" y="5107302"/>
            <a:ext cx="2660072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C70314D1-C5D4-DDE9-6472-B7748186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81" y="4909369"/>
            <a:ext cx="3064192" cy="9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Uber launches another safety feature for its app users in Pakistan">
            <a:extLst>
              <a:ext uri="{FF2B5EF4-FFF2-40B4-BE49-F238E27FC236}">
                <a16:creationId xmlns:a16="http://schemas.microsoft.com/office/drawing/2014/main" id="{D5024D6B-EC14-74C3-833D-34A3FE0B3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48" y="5855447"/>
            <a:ext cx="1616606" cy="8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95A9-9C1D-BAF8-8E23-F490B1DC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D52D-C21F-C011-8AD7-5F060AC0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42" y="254408"/>
            <a:ext cx="10652258" cy="858776"/>
          </a:xfrm>
        </p:spPr>
        <p:txBody>
          <a:bodyPr/>
          <a:lstStyle/>
          <a:p>
            <a:r>
              <a:rPr lang="en-US" b="1" u="sng" dirty="0"/>
              <a:t>The Core Difference:</a:t>
            </a:r>
            <a:endParaRPr lang="en-PK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C0C0-C939-81AE-0DAD-B4C1EBA50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17" y="1274316"/>
            <a:ext cx="7977126" cy="3357320"/>
          </a:xfrm>
        </p:spPr>
        <p:txBody>
          <a:bodyPr/>
          <a:lstStyle/>
          <a:p>
            <a:r>
              <a:rPr lang="en-US" b="1" dirty="0"/>
              <a:t>Software Design:</a:t>
            </a:r>
            <a:endParaRPr lang="en-US" dirty="0"/>
          </a:p>
          <a:p>
            <a:r>
              <a:rPr lang="en-US" dirty="0"/>
              <a:t>Focuses on </a:t>
            </a:r>
            <a:r>
              <a:rPr lang="en-US" i="1" dirty="0"/>
              <a:t>how</a:t>
            </a:r>
            <a:r>
              <a:rPr lang="en-US" dirty="0"/>
              <a:t> individual parts work internally.</a:t>
            </a:r>
          </a:p>
          <a:p>
            <a:r>
              <a:rPr lang="en-US" dirty="0"/>
              <a:t>Deals with detailed component responsibilities.</a:t>
            </a:r>
          </a:p>
          <a:p>
            <a:r>
              <a:rPr lang="en-US" b="1" dirty="0"/>
              <a:t>Software Architecture:</a:t>
            </a:r>
            <a:endParaRPr lang="en-US" dirty="0"/>
          </a:p>
          <a:p>
            <a:r>
              <a:rPr lang="en-US" dirty="0"/>
              <a:t>Focuses on </a:t>
            </a:r>
            <a:r>
              <a:rPr lang="en-US" i="1" dirty="0"/>
              <a:t>how</a:t>
            </a:r>
            <a:r>
              <a:rPr lang="en-US" dirty="0"/>
              <a:t> all parts work together.</a:t>
            </a:r>
          </a:p>
          <a:p>
            <a:r>
              <a:rPr lang="en-US" dirty="0"/>
              <a:t>Chooses frameworks, databases, integration patterns.</a:t>
            </a:r>
          </a:p>
        </p:txBody>
      </p:sp>
      <p:pic>
        <p:nvPicPr>
          <p:cNvPr id="2050" name="Picture 2" descr="Architectural drawing Projektierung Architectural engineering Architecture,  design, architect, interior Design Services, architecture png | PNGWing">
            <a:extLst>
              <a:ext uri="{FF2B5EF4-FFF2-40B4-BE49-F238E27FC236}">
                <a16:creationId xmlns:a16="http://schemas.microsoft.com/office/drawing/2014/main" id="{02AE07C3-BF42-7AC8-A37A-0190DED0D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8041" r="12004" b="11812"/>
          <a:stretch>
            <a:fillRect/>
          </a:stretch>
        </p:blipFill>
        <p:spPr bwMode="auto">
          <a:xfrm>
            <a:off x="2790922" y="4597706"/>
            <a:ext cx="3735116" cy="197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False Ceiling Design For Bedroom And Living Room - Sunshine Home  Painting Service Blog">
            <a:extLst>
              <a:ext uri="{FF2B5EF4-FFF2-40B4-BE49-F238E27FC236}">
                <a16:creationId xmlns:a16="http://schemas.microsoft.com/office/drawing/2014/main" id="{5A8471CE-811F-7F92-DC6E-228E6E8A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90" y="4565730"/>
            <a:ext cx="3098297" cy="20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CB2F-D937-E52A-3C19-CFF18CE2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3AF8-7937-EFA6-DC2C-53800E01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78" y="614627"/>
            <a:ext cx="7063931" cy="701557"/>
          </a:xfrm>
        </p:spPr>
        <p:txBody>
          <a:bodyPr/>
          <a:lstStyle/>
          <a:p>
            <a:r>
              <a:rPr lang="en-US" sz="2879" b="1" dirty="0">
                <a:solidFill>
                  <a:srgbClr val="1B202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Shapes These Roles?</a:t>
            </a:r>
            <a:endParaRPr lang="en-PK" sz="2879" b="1" dirty="0">
              <a:solidFill>
                <a:srgbClr val="1B2022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7362-101B-ED1C-BD91-10F32E10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62" y="1155301"/>
            <a:ext cx="8310840" cy="460281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you were in a 5-person startup, would you separate design and architecture?</a:t>
            </a:r>
          </a:p>
          <a:p>
            <a:r>
              <a:rPr lang="en-US" dirty="0">
                <a:solidFill>
                  <a:srgbClr val="C00000"/>
                </a:solidFill>
              </a:rPr>
              <a:t>What happens if a big project has no clear architect?</a:t>
            </a:r>
          </a:p>
          <a:p>
            <a:r>
              <a:rPr lang="en-US" dirty="0"/>
              <a:t>Company size &amp; structure influence responsibilities.</a:t>
            </a:r>
          </a:p>
          <a:p>
            <a:r>
              <a:rPr lang="en-US" dirty="0"/>
              <a:t>The project’s scope &amp; complexity define how much planning is needed.</a:t>
            </a:r>
          </a:p>
          <a:p>
            <a:r>
              <a:rPr lang="en-US" dirty="0"/>
              <a:t>Team experience impacts how much guidance is required.</a:t>
            </a:r>
          </a:p>
          <a:p>
            <a:r>
              <a:rPr lang="en-US" dirty="0"/>
              <a:t>Startups often blur roles; enterprises separate them.</a:t>
            </a:r>
          </a:p>
        </p:txBody>
      </p:sp>
      <p:pic>
        <p:nvPicPr>
          <p:cNvPr id="1026" name="Picture 2" descr="The eight different types of organisational structures | Practice Business">
            <a:extLst>
              <a:ext uri="{FF2B5EF4-FFF2-40B4-BE49-F238E27FC236}">
                <a16:creationId xmlns:a16="http://schemas.microsoft.com/office/drawing/2014/main" id="{10C35B4D-4195-30BE-5B85-94509192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332" y="1640556"/>
            <a:ext cx="3530522" cy="227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4E41D-355A-0F32-3C20-C8B28894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1E72-90AD-434B-0F38-0A3FB7A9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1" y="608710"/>
            <a:ext cx="10652258" cy="724097"/>
          </a:xfrm>
        </p:spPr>
        <p:txBody>
          <a:bodyPr/>
          <a:lstStyle/>
          <a:p>
            <a:r>
              <a:rPr lang="en-US" sz="2879" b="1" dirty="0">
                <a:solidFill>
                  <a:srgbClr val="1B202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It Matters:</a:t>
            </a:r>
            <a:endParaRPr lang="en-PK" sz="2879" b="1" dirty="0">
              <a:solidFill>
                <a:srgbClr val="1B2022"/>
              </a:solidFill>
              <a:latin typeface="Poppins" pitchFamily="34" charset="0"/>
              <a:ea typeface="Poppins" pitchFamily="34" charset="-122"/>
              <a:cs typeface="Poppins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EF8C-CE3D-AC18-58A3-D50DE565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42" y="1446593"/>
            <a:ext cx="9765567" cy="3430207"/>
          </a:xfrm>
        </p:spPr>
        <p:txBody>
          <a:bodyPr/>
          <a:lstStyle/>
          <a:p>
            <a:r>
              <a:rPr lang="en-US" b="1" dirty="0"/>
              <a:t>Good design &amp; architecture </a:t>
            </a:r>
            <a:r>
              <a:rPr lang="en-US" dirty="0"/>
              <a:t>→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scalable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maintainable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successful</a:t>
            </a:r>
            <a:r>
              <a:rPr lang="en-US" dirty="0"/>
              <a:t> software.</a:t>
            </a:r>
          </a:p>
          <a:p>
            <a:r>
              <a:rPr lang="en-US" b="1" dirty="0">
                <a:solidFill>
                  <a:srgbClr val="FF0000"/>
                </a:solidFill>
              </a:rPr>
              <a:t>Bad architecture </a:t>
            </a:r>
            <a:r>
              <a:rPr lang="en-US" dirty="0"/>
              <a:t>→ costly </a:t>
            </a:r>
            <a:r>
              <a:rPr lang="en-US" b="1" dirty="0">
                <a:solidFill>
                  <a:srgbClr val="FF0000"/>
                </a:solidFill>
              </a:rPr>
              <a:t>failures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rewrites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1"/>
                </a:solidFill>
              </a:rPr>
              <a:t>Aligns business goals with technical reality.</a:t>
            </a:r>
          </a:p>
          <a:p>
            <a:r>
              <a:rPr lang="en-US" dirty="0"/>
              <a:t>What’s an example of a product that failed because of poor design or planning?</a:t>
            </a:r>
          </a:p>
          <a:p>
            <a:r>
              <a:rPr lang="en-US" dirty="0"/>
              <a:t>If a building’s foundation is weak, what happens over time?</a:t>
            </a:r>
          </a:p>
        </p:txBody>
      </p:sp>
      <p:pic>
        <p:nvPicPr>
          <p:cNvPr id="3074" name="Picture 2" descr="9 Common Reasons for Bridge Failures - Bridge Masters">
            <a:extLst>
              <a:ext uri="{FF2B5EF4-FFF2-40B4-BE49-F238E27FC236}">
                <a16:creationId xmlns:a16="http://schemas.microsoft.com/office/drawing/2014/main" id="{C56CDA45-2D62-C716-25E3-68362590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72" y="4696690"/>
            <a:ext cx="3635350" cy="20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idge Missed 1-Year Deadline In 2017. 7 Years On, Falls In Strong Winds">
            <a:extLst>
              <a:ext uri="{FF2B5EF4-FFF2-40B4-BE49-F238E27FC236}">
                <a16:creationId xmlns:a16="http://schemas.microsoft.com/office/drawing/2014/main" id="{3AE8D25E-7824-62F0-08A0-6125925D1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50" y="4696690"/>
            <a:ext cx="3352800" cy="206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7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65EF-C17C-C75E-BD1C-B7960AB5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EE04-A7C8-D0BD-D087-12E121AE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42" y="254408"/>
            <a:ext cx="10652258" cy="729266"/>
          </a:xfrm>
        </p:spPr>
        <p:txBody>
          <a:bodyPr/>
          <a:lstStyle/>
          <a:p>
            <a:r>
              <a:rPr lang="en-US" b="1" u="sng" dirty="0"/>
              <a:t>Goals of SDA:</a:t>
            </a:r>
            <a:br>
              <a:rPr lang="en-US" b="1" u="sng" dirty="0"/>
            </a:br>
            <a:endParaRPr lang="en-PK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1CF7-DAC4-9C51-1B13-5D526E6A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42" y="935272"/>
            <a:ext cx="10970913" cy="4602817"/>
          </a:xfrm>
        </p:spPr>
        <p:txBody>
          <a:bodyPr/>
          <a:lstStyle/>
          <a:p>
            <a:r>
              <a:rPr lang="en-US" b="1" dirty="0"/>
              <a:t>Speed vs. Quality:</a:t>
            </a:r>
            <a:r>
              <a:rPr lang="en-US" dirty="0"/>
              <a:t> Balancing urgent delivery with long-term stability.</a:t>
            </a:r>
          </a:p>
          <a:p>
            <a:r>
              <a:rPr lang="en-US" b="1" dirty="0"/>
              <a:t>Unclear Requirements:</a:t>
            </a:r>
            <a:r>
              <a:rPr lang="en-US" dirty="0"/>
              <a:t> Clients often don’t know exactly what they need.</a:t>
            </a:r>
          </a:p>
          <a:p>
            <a:r>
              <a:rPr lang="en-US" b="1" dirty="0"/>
              <a:t>Cross-Discipline Communication:</a:t>
            </a:r>
            <a:r>
              <a:rPr lang="en-US" dirty="0"/>
              <a:t> Bridging the gap between business and technology.</a:t>
            </a:r>
          </a:p>
          <a:p>
            <a:r>
              <a:rPr lang="en-US" b="1" dirty="0"/>
              <a:t>Robustness</a:t>
            </a:r>
            <a:r>
              <a:rPr lang="en-US" dirty="0"/>
              <a:t> — resistant to failures.</a:t>
            </a:r>
          </a:p>
          <a:p>
            <a:r>
              <a:rPr lang="en-US" b="1" dirty="0"/>
              <a:t>Maintainability</a:t>
            </a:r>
            <a:r>
              <a:rPr lang="en-US" dirty="0"/>
              <a:t> — easy to update.</a:t>
            </a:r>
          </a:p>
          <a:p>
            <a:r>
              <a:rPr lang="en-US" b="1" dirty="0"/>
              <a:t>Scalability</a:t>
            </a:r>
            <a:r>
              <a:rPr lang="en-US" dirty="0"/>
              <a:t> — handle growing users.</a:t>
            </a:r>
          </a:p>
        </p:txBody>
      </p:sp>
      <p:pic>
        <p:nvPicPr>
          <p:cNvPr id="4098" name="Picture 2" descr="Tug Of War Vector Art, Icons, and Graphics for Free Download">
            <a:extLst>
              <a:ext uri="{FF2B5EF4-FFF2-40B4-BE49-F238E27FC236}">
                <a16:creationId xmlns:a16="http://schemas.microsoft.com/office/drawing/2014/main" id="{A8CC43A9-7426-FD52-8CF3-6C00AB33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" y="4674498"/>
            <a:ext cx="7218218" cy="20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92F9656-5266-CC9F-5E96-3C755F97C03F}"/>
              </a:ext>
            </a:extLst>
          </p:cNvPr>
          <p:cNvGrpSpPr/>
          <p:nvPr/>
        </p:nvGrpSpPr>
        <p:grpSpPr>
          <a:xfrm>
            <a:off x="2420032" y="6444160"/>
            <a:ext cx="1154520" cy="316800"/>
            <a:chOff x="3985604" y="6541145"/>
            <a:chExt cx="11545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321898-F98A-3553-B078-931329CD40C1}"/>
                    </a:ext>
                  </a:extLst>
                </p14:cNvPr>
                <p14:cNvContentPartPr/>
                <p14:nvPr/>
              </p14:nvContentPartPr>
              <p14:xfrm>
                <a:off x="3985604" y="6582545"/>
                <a:ext cx="268920" cy="19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321898-F98A-3553-B078-931329CD40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70484" y="6567065"/>
                  <a:ext cx="299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50AB14-E070-2EBE-CD51-80AA4262CF66}"/>
                    </a:ext>
                  </a:extLst>
                </p14:cNvPr>
                <p14:cNvContentPartPr/>
                <p14:nvPr/>
              </p14:nvContentPartPr>
              <p14:xfrm>
                <a:off x="4315364" y="6636185"/>
                <a:ext cx="167400" cy="221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50AB14-E070-2EBE-CD51-80AA4262CF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0244" y="6621065"/>
                  <a:ext cx="198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A9F7C4-F82A-6628-661C-DF7F00DC9463}"/>
                    </a:ext>
                  </a:extLst>
                </p14:cNvPr>
                <p14:cNvContentPartPr/>
                <p14:nvPr/>
              </p14:nvContentPartPr>
              <p14:xfrm>
                <a:off x="4357124" y="6601985"/>
                <a:ext cx="165600" cy="115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A9F7C4-F82A-6628-661C-DF7F00DC94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2004" y="6586865"/>
                  <a:ext cx="196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2D0635-C17A-CCC3-0E2E-D7FEAF728BC2}"/>
                    </a:ext>
                  </a:extLst>
                </p14:cNvPr>
                <p14:cNvContentPartPr/>
                <p14:nvPr/>
              </p14:nvContentPartPr>
              <p14:xfrm>
                <a:off x="4551164" y="6605585"/>
                <a:ext cx="235440" cy="14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2D0635-C17A-CCC3-0E2E-D7FEAF728B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35684" y="6590105"/>
                  <a:ext cx="26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E64FFA-5DD8-5106-42E4-CD9218AE8CEC}"/>
                    </a:ext>
                  </a:extLst>
                </p14:cNvPr>
                <p14:cNvContentPartPr/>
                <p14:nvPr/>
              </p14:nvContentPartPr>
              <p14:xfrm>
                <a:off x="4787684" y="6605945"/>
                <a:ext cx="200520" cy="15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E64FFA-5DD8-5106-42E4-CD9218AE8C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2204" y="6590825"/>
                  <a:ext cx="230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AA6B0-57FE-5547-9496-463A392FE2D2}"/>
                    </a:ext>
                  </a:extLst>
                </p14:cNvPr>
                <p14:cNvContentPartPr/>
                <p14:nvPr/>
              </p14:nvContentPartPr>
              <p14:xfrm>
                <a:off x="4945364" y="6541145"/>
                <a:ext cx="194760" cy="24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AA6B0-57FE-5547-9496-463A392FE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30244" y="6526025"/>
                  <a:ext cx="22500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99EEF5-8EC0-F382-DDEE-9F26BF55DE88}"/>
              </a:ext>
            </a:extLst>
          </p:cNvPr>
          <p:cNvGrpSpPr/>
          <p:nvPr/>
        </p:nvGrpSpPr>
        <p:grpSpPr>
          <a:xfrm>
            <a:off x="4065952" y="6497440"/>
            <a:ext cx="490320" cy="227520"/>
            <a:chOff x="5631524" y="6594425"/>
            <a:chExt cx="4903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D2586A-2406-630C-19B5-A352F3CB2350}"/>
                    </a:ext>
                  </a:extLst>
                </p14:cNvPr>
                <p14:cNvContentPartPr/>
                <p14:nvPr/>
              </p14:nvContentPartPr>
              <p14:xfrm>
                <a:off x="5631524" y="6595505"/>
                <a:ext cx="23148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D2586A-2406-630C-19B5-A352F3CB23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6404" y="6580385"/>
                  <a:ext cx="262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2A2073-BC09-1796-D76B-F7827FBC69DE}"/>
                    </a:ext>
                  </a:extLst>
                </p14:cNvPr>
                <p14:cNvContentPartPr/>
                <p14:nvPr/>
              </p14:nvContentPartPr>
              <p14:xfrm>
                <a:off x="5961284" y="6594425"/>
                <a:ext cx="160560" cy="22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2A2073-BC09-1796-D76B-F7827FBC69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45804" y="6579305"/>
                  <a:ext cx="1911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B17E10-7FA8-FB29-FFA9-EDB50C0B9BC7}"/>
              </a:ext>
            </a:extLst>
          </p:cNvPr>
          <p:cNvGrpSpPr/>
          <p:nvPr/>
        </p:nvGrpSpPr>
        <p:grpSpPr>
          <a:xfrm>
            <a:off x="4855792" y="6408160"/>
            <a:ext cx="1408680" cy="437760"/>
            <a:chOff x="6421364" y="6505145"/>
            <a:chExt cx="140868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472BB2-3922-456B-C96D-722D6BC2A713}"/>
                    </a:ext>
                  </a:extLst>
                </p14:cNvPr>
                <p14:cNvContentPartPr/>
                <p14:nvPr/>
              </p14:nvContentPartPr>
              <p14:xfrm>
                <a:off x="6421364" y="6563465"/>
                <a:ext cx="379800" cy="319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472BB2-3922-456B-C96D-722D6BC2A7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244" y="6547985"/>
                  <a:ext cx="410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5930CA-ED01-8820-1DDF-26F5C3E08CE5}"/>
                    </a:ext>
                  </a:extLst>
                </p14:cNvPr>
                <p14:cNvContentPartPr/>
                <p14:nvPr/>
              </p14:nvContentPartPr>
              <p14:xfrm>
                <a:off x="6670844" y="6716465"/>
                <a:ext cx="15840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5930CA-ED01-8820-1DDF-26F5C3E08C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5364" y="6701345"/>
                  <a:ext cx="189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F5A8EC-71BB-5EAC-CA0B-5E356AFEE749}"/>
                    </a:ext>
                  </a:extLst>
                </p14:cNvPr>
                <p14:cNvContentPartPr/>
                <p14:nvPr/>
              </p14:nvContentPartPr>
              <p14:xfrm>
                <a:off x="6887204" y="6695225"/>
                <a:ext cx="131400" cy="121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F5A8EC-71BB-5EAC-CA0B-5E356AFEE7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1724" y="6680105"/>
                  <a:ext cx="162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226B8A-C2BA-C265-92CA-FA663A716C56}"/>
                    </a:ext>
                  </a:extLst>
                </p14:cNvPr>
                <p14:cNvContentPartPr/>
                <p14:nvPr/>
              </p14:nvContentPartPr>
              <p14:xfrm>
                <a:off x="7063964" y="6587585"/>
                <a:ext cx="390960" cy="21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226B8A-C2BA-C265-92CA-FA663A716C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48484" y="6572105"/>
                  <a:ext cx="421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1969E9-B8CD-294C-C448-D08F559FEBBE}"/>
                    </a:ext>
                  </a:extLst>
                </p14:cNvPr>
                <p14:cNvContentPartPr/>
                <p14:nvPr/>
              </p14:nvContentPartPr>
              <p14:xfrm>
                <a:off x="7422884" y="6594425"/>
                <a:ext cx="16560" cy="2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1969E9-B8CD-294C-C448-D08F559FEB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7764" y="6579305"/>
                  <a:ext cx="4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30DBB57-72F9-D8ED-8BD6-5D1565FF0A39}"/>
                    </a:ext>
                  </a:extLst>
                </p14:cNvPr>
                <p14:cNvContentPartPr/>
                <p14:nvPr/>
              </p14:nvContentPartPr>
              <p14:xfrm>
                <a:off x="7557524" y="6505145"/>
                <a:ext cx="29160" cy="18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30DBB57-72F9-D8ED-8BD6-5D1565FF0A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42404" y="6490025"/>
                  <a:ext cx="59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36A499-FB13-BF81-7F05-97F662525EE2}"/>
                    </a:ext>
                  </a:extLst>
                </p14:cNvPr>
                <p14:cNvContentPartPr/>
                <p14:nvPr/>
              </p14:nvContentPartPr>
              <p14:xfrm>
                <a:off x="7518284" y="6611705"/>
                <a:ext cx="174240" cy="5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36A499-FB13-BF81-7F05-97F662525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3164" y="6596585"/>
                  <a:ext cx="204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AE84D0-7036-76BE-49DD-2C821276D69F}"/>
                    </a:ext>
                  </a:extLst>
                </p14:cNvPr>
                <p14:cNvContentPartPr/>
                <p14:nvPr/>
              </p14:nvContentPartPr>
              <p14:xfrm>
                <a:off x="7668404" y="6596945"/>
                <a:ext cx="161640" cy="345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AE84D0-7036-76BE-49DD-2C821276D6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52924" y="6581465"/>
                  <a:ext cx="1918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A24572-7D2F-704D-E266-40D01ACCA7B0}"/>
                    </a:ext>
                  </a:extLst>
                </p14:cNvPr>
                <p14:cNvContentPartPr/>
                <p14:nvPr/>
              </p14:nvContentPartPr>
              <p14:xfrm>
                <a:off x="6491564" y="6566705"/>
                <a:ext cx="156960" cy="161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A24572-7D2F-704D-E266-40D01ACCA7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76084" y="6551585"/>
                  <a:ext cx="187200" cy="191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0" name="Picture 4" descr="Iron Triangle">
            <a:extLst>
              <a:ext uri="{FF2B5EF4-FFF2-40B4-BE49-F238E27FC236}">
                <a16:creationId xmlns:a16="http://schemas.microsoft.com/office/drawing/2014/main" id="{C17D5200-5DE8-9304-C9F5-3867169DF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4" t="2922" r="3031"/>
          <a:stretch>
            <a:fillRect/>
          </a:stretch>
        </p:blipFill>
        <p:spPr bwMode="auto">
          <a:xfrm>
            <a:off x="8376868" y="4890396"/>
            <a:ext cx="2677680" cy="187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9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D455-D541-4E7D-9E34-2F781334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2759491-065E-9E49-2544-AEDD4F58B6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685801"/>
            <a:ext cx="7447142" cy="1325563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Some Rules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1244005-1C46-79DC-ADBD-5D3797392025}"/>
              </a:ext>
            </a:extLst>
          </p:cNvPr>
          <p:cNvSpPr txBox="1">
            <a:spLocks noChangeArrowheads="1"/>
          </p:cNvSpPr>
          <p:nvPr/>
        </p:nvSpPr>
        <p:spPr>
          <a:xfrm>
            <a:off x="1633286" y="1654493"/>
            <a:ext cx="8938056" cy="333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There is only one rule that will make the rest of the rules</a:t>
            </a:r>
          </a:p>
          <a:p>
            <a:pPr lvl="1"/>
            <a:r>
              <a:rPr lang="en-US" altLang="en-US" dirty="0"/>
              <a:t>Raise  your hand before asking any question and then WAIT for the permission</a:t>
            </a:r>
          </a:p>
          <a:p>
            <a:pPr lvl="1"/>
            <a:r>
              <a:rPr lang="en-US" altLang="en-US" sz="2800" b="1" dirty="0">
                <a:solidFill>
                  <a:srgbClr val="FF3300"/>
                </a:solidFill>
              </a:rPr>
              <a:t>Never ever miss a class</a:t>
            </a:r>
          </a:p>
          <a:p>
            <a:pPr lvl="1"/>
            <a:r>
              <a:rPr lang="en-US" altLang="en-US" sz="2800" b="1" dirty="0">
                <a:solidFill>
                  <a:srgbClr val="FF3300"/>
                </a:solidFill>
              </a:rPr>
              <a:t>Never ever “sleep” in the class</a:t>
            </a:r>
          </a:p>
          <a:p>
            <a:pPr lvl="1"/>
            <a:r>
              <a:rPr lang="en-US" altLang="en-US" dirty="0"/>
              <a:t>Never even think to use mobile phones in the class</a:t>
            </a:r>
          </a:p>
          <a:p>
            <a:pPr lvl="1"/>
            <a:r>
              <a:rPr lang="en-US" altLang="en-US" dirty="0"/>
              <a:t>Always communicate in the official communication language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9810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424B1A-B3FC-2B34-F7E3-35C3AF359131}"/>
              </a:ext>
            </a:extLst>
          </p:cNvPr>
          <p:cNvSpPr txBox="1"/>
          <p:nvPr/>
        </p:nvSpPr>
        <p:spPr>
          <a:xfrm>
            <a:off x="789709" y="1148882"/>
            <a:ext cx="110143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limited to </a:t>
            </a:r>
            <a:r>
              <a:rPr lang="en-US" sz="2400" b="1" dirty="0">
                <a:solidFill>
                  <a:schemeClr val="accent1"/>
                </a:solidFill>
              </a:rPr>
              <a:t>coding</a:t>
            </a:r>
            <a:r>
              <a:rPr lang="en-US" sz="2400" dirty="0"/>
              <a:t> — applies beyond software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Break </a:t>
            </a:r>
            <a:r>
              <a:rPr lang="en-US" sz="2400" b="1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/concepts into component parts (objects)</a:t>
            </a:r>
          </a:p>
          <a:p>
            <a:pPr lvl="2"/>
            <a:endParaRPr lang="en-US" sz="2400" dirty="0">
              <a:solidFill>
                <a:schemeClr val="accent1"/>
              </a:solidFill>
            </a:endParaRP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A tweet on Twitter = object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A product in online shopping = object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b="1" dirty="0">
                <a:solidFill>
                  <a:schemeClr val="accent1"/>
                </a:solidFill>
              </a:rPr>
              <a:t>Object-oriented modelling </a:t>
            </a:r>
            <a:r>
              <a:rPr lang="en-US" sz="2400" dirty="0"/>
              <a:t>= represent </a:t>
            </a:r>
            <a:r>
              <a:rPr lang="en-US" sz="2400" b="1" dirty="0">
                <a:solidFill>
                  <a:schemeClr val="accent1"/>
                </a:solidFill>
              </a:rPr>
              <a:t>key concepts as objects </a:t>
            </a:r>
            <a:r>
              <a:rPr lang="en-US" sz="2400" dirty="0"/>
              <a:t>in software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Objects can </a:t>
            </a:r>
            <a:r>
              <a:rPr lang="en-US" sz="2400" b="1" dirty="0">
                <a:solidFill>
                  <a:schemeClr val="accent1"/>
                </a:solidFill>
              </a:rPr>
              <a:t>represent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people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places</a:t>
            </a:r>
            <a:r>
              <a:rPr lang="en-US" sz="2400" dirty="0"/>
              <a:t>, or </a:t>
            </a:r>
            <a:r>
              <a:rPr lang="en-US" sz="2400" b="1" dirty="0">
                <a:solidFill>
                  <a:schemeClr val="accent1"/>
                </a:solidFill>
              </a:rPr>
              <a:t>things</a:t>
            </a:r>
          </a:p>
          <a:p>
            <a:pPr>
              <a:buNone/>
            </a:pPr>
            <a:r>
              <a:rPr lang="en-US" sz="2400" dirty="0"/>
              <a:t>Objects hold specific details (attributes):</a:t>
            </a:r>
          </a:p>
          <a:p>
            <a:pPr lvl="1"/>
            <a:endParaRPr lang="en-US" sz="2400" b="1" dirty="0">
              <a:solidFill>
                <a:schemeClr val="accent1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Person</a:t>
            </a:r>
            <a:r>
              <a:rPr lang="en-US" sz="2400" dirty="0"/>
              <a:t> → name, age, gender, occupation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Place</a:t>
            </a:r>
            <a:r>
              <a:rPr lang="en-US" sz="2400" dirty="0"/>
              <a:t> → name, size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Object</a:t>
            </a:r>
            <a:r>
              <a:rPr lang="en-US" sz="2400" dirty="0"/>
              <a:t> → dimensions, color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9F3DD6-6790-487F-A228-6A7450B9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Object Oriented Modeling:</a:t>
            </a:r>
            <a:endParaRPr lang="en-PK" b="1" u="sng" dirty="0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B8363D5E-66B6-24E5-872D-C7CD7063F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6292" r="8652" b="14546"/>
          <a:stretch>
            <a:fillRect/>
          </a:stretch>
        </p:blipFill>
        <p:spPr bwMode="auto">
          <a:xfrm>
            <a:off x="7891612" y="4123523"/>
            <a:ext cx="3372137" cy="21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8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9E54-5928-6089-0F57-605B911D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A6B35D-B6C1-3E97-6795-6E773DEF7D77}"/>
              </a:ext>
            </a:extLst>
          </p:cNvPr>
          <p:cNvSpPr txBox="1"/>
          <p:nvPr/>
        </p:nvSpPr>
        <p:spPr>
          <a:xfrm>
            <a:off x="969818" y="985135"/>
            <a:ext cx="110143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Objects have </a:t>
            </a:r>
            <a:r>
              <a:rPr lang="en-US" sz="2400" b="1" dirty="0" err="1">
                <a:solidFill>
                  <a:schemeClr val="accent1"/>
                </a:solidFill>
              </a:rPr>
              <a:t>behaviours</a:t>
            </a:r>
            <a:r>
              <a:rPr lang="en-US" sz="2400" b="1" dirty="0">
                <a:solidFill>
                  <a:schemeClr val="accent1"/>
                </a:solidFill>
              </a:rPr>
              <a:t>/responsibilities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Person → sitting, typing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Device → power on/off, display image</a:t>
            </a:r>
          </a:p>
          <a:p>
            <a:r>
              <a:rPr lang="en-US" sz="2400" dirty="0"/>
              <a:t>Benefits of using objects in code: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Organized</a:t>
            </a:r>
            <a:r>
              <a:rPr lang="en-US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Flexible</a:t>
            </a:r>
            <a:r>
              <a:rPr lang="en-US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Reusable</a:t>
            </a:r>
            <a:r>
              <a:rPr lang="en-US" sz="2400" dirty="0"/>
              <a:t> </a:t>
            </a:r>
          </a:p>
          <a:p>
            <a:r>
              <a:rPr lang="en-US" sz="2400" dirty="0"/>
              <a:t>Objects are </a:t>
            </a:r>
            <a:r>
              <a:rPr lang="en-US" sz="2400" b="1" dirty="0">
                <a:solidFill>
                  <a:schemeClr val="accent1"/>
                </a:solidFill>
              </a:rPr>
              <a:t>self-aware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in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Phone “</a:t>
            </a:r>
            <a:r>
              <a:rPr lang="en-US" sz="2400" b="1" dirty="0">
                <a:solidFill>
                  <a:srgbClr val="FF0000"/>
                </a:solidFill>
              </a:rPr>
              <a:t>knows</a:t>
            </a:r>
            <a:r>
              <a:rPr lang="en-US" sz="2400" dirty="0"/>
              <a:t>” its specifications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Chair “</a:t>
            </a:r>
            <a:r>
              <a:rPr lang="en-US" sz="2400" b="1" dirty="0">
                <a:solidFill>
                  <a:srgbClr val="FF0000"/>
                </a:solidFill>
              </a:rPr>
              <a:t>knows</a:t>
            </a:r>
            <a:r>
              <a:rPr lang="en-US" sz="2400" dirty="0"/>
              <a:t>” its dimensions and location</a:t>
            </a:r>
          </a:p>
          <a:p>
            <a:endParaRPr lang="en-US" sz="2400" dirty="0"/>
          </a:p>
          <a:p>
            <a:r>
              <a:rPr lang="en-US" sz="2400" dirty="0"/>
              <a:t>In object-oriented thinking:</a:t>
            </a:r>
          </a:p>
          <a:p>
            <a:endParaRPr lang="en-US" sz="2400" dirty="0"/>
          </a:p>
          <a:p>
            <a:r>
              <a:rPr lang="en-US" sz="2400" dirty="0"/>
              <a:t>Everything can be considered an </a:t>
            </a:r>
            <a:r>
              <a:rPr lang="en-US" sz="2400" b="1" dirty="0">
                <a:solidFill>
                  <a:schemeClr val="accent1"/>
                </a:solidFill>
              </a:rPr>
              <a:t>object</a:t>
            </a:r>
            <a:r>
              <a:rPr lang="en-US" sz="2400" dirty="0"/>
              <a:t> (animate or inanimate)</a:t>
            </a:r>
          </a:p>
          <a:p>
            <a:r>
              <a:rPr lang="en-US" sz="2400" dirty="0"/>
              <a:t>All objects are </a:t>
            </a:r>
            <a:r>
              <a:rPr lang="en-US" sz="2400" b="1" dirty="0">
                <a:solidFill>
                  <a:schemeClr val="accent1"/>
                </a:solidFill>
              </a:rPr>
              <a:t>self-aware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3E3DAA-5F01-2F92-FC4F-AC920752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Objects and Responsibilities: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2729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E97E-7B4F-A28F-6483-84D5CE0F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02215-F6AA-C5E3-50C5-358F30B23B1B}"/>
              </a:ext>
            </a:extLst>
          </p:cNvPr>
          <p:cNvSpPr txBox="1"/>
          <p:nvPr/>
        </p:nvSpPr>
        <p:spPr>
          <a:xfrm>
            <a:off x="955964" y="985135"/>
            <a:ext cx="102800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Good practice: view the world as </a:t>
            </a:r>
            <a:r>
              <a:rPr lang="en-US" sz="2400" b="1" dirty="0">
                <a:solidFill>
                  <a:srgbClr val="FFC000"/>
                </a:solidFill>
              </a:rPr>
              <a:t>OBJECTS</a:t>
            </a:r>
            <a:r>
              <a:rPr lang="en-US" sz="2400" dirty="0"/>
              <a:t> with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ATTRIBUTES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Examples: </a:t>
            </a:r>
            <a:r>
              <a:rPr lang="en-US" sz="2400" b="1" dirty="0">
                <a:solidFill>
                  <a:schemeClr val="accent3"/>
                </a:solidFill>
              </a:rPr>
              <a:t>COMPUTER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3"/>
                </a:solidFill>
              </a:rPr>
              <a:t>PERSON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3"/>
                </a:solidFill>
              </a:rPr>
              <a:t>FURNITURE</a:t>
            </a:r>
            <a:endParaRPr lang="en-US" sz="2400" dirty="0">
              <a:solidFill>
                <a:schemeClr val="accent3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Each object has </a:t>
            </a:r>
            <a:r>
              <a:rPr lang="en-US" sz="2400" b="1" dirty="0"/>
              <a:t>DETAILS (ATTRIBUTES)</a:t>
            </a:r>
            <a:r>
              <a:rPr lang="en-US" sz="2400" dirty="0"/>
              <a:t> and </a:t>
            </a:r>
            <a:r>
              <a:rPr lang="en-US" sz="2400" b="1" dirty="0"/>
              <a:t>BEHAVIOURS (RESPONSIBILITIES)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COMPUTER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PERSON</a:t>
            </a:r>
            <a:r>
              <a:rPr lang="en-US" sz="2400" dirty="0"/>
              <a:t> </a:t>
            </a:r>
            <a:endParaRPr lang="en-US" sz="2400" b="1" dirty="0">
              <a:solidFill>
                <a:schemeClr val="accent1"/>
              </a:solidFill>
            </a:endParaRPr>
          </a:p>
          <a:p>
            <a:pPr lvl="1"/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Even the </a:t>
            </a:r>
            <a:r>
              <a:rPr lang="en-US" sz="2400" b="1" dirty="0">
                <a:solidFill>
                  <a:schemeClr val="accent3"/>
                </a:solidFill>
              </a:rPr>
              <a:t>ROOM</a:t>
            </a:r>
            <a:r>
              <a:rPr lang="en-US" sz="2400" dirty="0"/>
              <a:t> itself can be an </a:t>
            </a:r>
            <a:r>
              <a:rPr lang="en-US" sz="2400" b="1" dirty="0">
                <a:solidFill>
                  <a:schemeClr val="accent3"/>
                </a:solidFill>
              </a:rPr>
              <a:t>OBJECT</a:t>
            </a:r>
          </a:p>
          <a:p>
            <a:endParaRPr lang="en-US" sz="2400" dirty="0">
              <a:solidFill>
                <a:schemeClr val="accent3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Attributes: </a:t>
            </a:r>
            <a:r>
              <a:rPr lang="en-US" sz="2400" b="1" dirty="0">
                <a:solidFill>
                  <a:schemeClr val="accent1"/>
                </a:solidFill>
              </a:rPr>
              <a:t>SEATING CAPACITY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ROOM NUMBER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Responsibilities: </a:t>
            </a:r>
            <a:r>
              <a:rPr lang="en-US" sz="2400" b="1" dirty="0">
                <a:solidFill>
                  <a:schemeClr val="accent1"/>
                </a:solidFill>
              </a:rPr>
              <a:t>PROVIDE SPACE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HOST ACTIVITIES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Key idea: train yourself to </a:t>
            </a:r>
            <a:r>
              <a:rPr lang="en-US" sz="2400" b="1" dirty="0">
                <a:solidFill>
                  <a:schemeClr val="accent1"/>
                </a:solidFill>
              </a:rPr>
              <a:t>SPOT OBJECTS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everywhere and think of their </a:t>
            </a:r>
            <a:r>
              <a:rPr lang="en-US" sz="2400" b="1" dirty="0">
                <a:solidFill>
                  <a:schemeClr val="accent1"/>
                </a:solidFill>
              </a:rPr>
              <a:t>DETAILS &amp; BEHAVIOURS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BBD513-7302-A157-CC47-083D60D9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Practicing Object-Oriented Thinking:</a:t>
            </a:r>
            <a:br>
              <a:rPr lang="en-US" b="1" u="sng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3521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117FE-0B17-198E-ACC2-D78E09FA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613967-C28B-C7A8-7DA4-1BD571F23E33}"/>
              </a:ext>
            </a:extLst>
          </p:cNvPr>
          <p:cNvSpPr txBox="1"/>
          <p:nvPr/>
        </p:nvSpPr>
        <p:spPr>
          <a:xfrm>
            <a:off x="955964" y="969820"/>
            <a:ext cx="1028007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</a:t>
            </a:r>
            <a:r>
              <a:rPr lang="en-US" sz="2400" b="1" dirty="0">
                <a:solidFill>
                  <a:schemeClr val="accent1"/>
                </a:solidFill>
              </a:rPr>
              <a:t>SOFTWARE</a:t>
            </a:r>
            <a:r>
              <a:rPr lang="en-US" sz="2400" dirty="0"/>
              <a:t> is developed, it goes through a </a:t>
            </a:r>
            <a:r>
              <a:rPr lang="en-US" sz="2400" b="1" dirty="0">
                <a:solidFill>
                  <a:schemeClr val="accent1"/>
                </a:solidFill>
              </a:rPr>
              <a:t>PROCESS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>
                <a:solidFill>
                  <a:schemeClr val="accent1"/>
                </a:solidFill>
              </a:rPr>
              <a:t>PROCESS</a:t>
            </a:r>
            <a:r>
              <a:rPr lang="en-US" sz="2400" dirty="0"/>
              <a:t> takes a </a:t>
            </a:r>
            <a:r>
              <a:rPr lang="en-US" sz="2400" b="1" dirty="0">
                <a:solidFill>
                  <a:srgbClr val="FF0000"/>
                </a:solidFill>
              </a:rPr>
              <a:t>PROBLEM</a:t>
            </a:r>
            <a:r>
              <a:rPr lang="en-US" sz="2400" dirty="0"/>
              <a:t> → creates a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SOLUTION</a:t>
            </a:r>
            <a:r>
              <a:rPr lang="en-US" sz="2400" dirty="0"/>
              <a:t> A process is generally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ITERATIVE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Iterations: take </a:t>
            </a:r>
            <a:r>
              <a:rPr lang="en-US" sz="2400" b="1" dirty="0">
                <a:solidFill>
                  <a:srgbClr val="C00000"/>
                </a:solidFill>
              </a:rPr>
              <a:t>REQUIREMENTS</a:t>
            </a:r>
            <a:r>
              <a:rPr lang="en-US" sz="2400" dirty="0"/>
              <a:t> from </a:t>
            </a:r>
            <a:r>
              <a:rPr lang="en-US" sz="2400" b="1" dirty="0">
                <a:solidFill>
                  <a:srgbClr val="C00000"/>
                </a:solidFill>
              </a:rPr>
              <a:t>PROBLEM(S)</a:t>
            </a:r>
            <a:endParaRPr lang="en-US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</a:t>
            </a:r>
            <a:r>
              <a:rPr lang="en-US" sz="2400" b="1" dirty="0">
                <a:solidFill>
                  <a:schemeClr val="accent1"/>
                </a:solidFill>
              </a:rPr>
              <a:t>CONCEPTUAL DESIGN MOCK-UPS</a:t>
            </a:r>
            <a:r>
              <a:rPr lang="en-US" sz="2400" dirty="0">
                <a:solidFill>
                  <a:schemeClr val="accent1"/>
                </a:solidFill>
              </a:rPr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TECHNICAL DESIGN DIAGRAMS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them to build </a:t>
            </a:r>
            <a:r>
              <a:rPr lang="en-US" sz="2400" b="1" dirty="0">
                <a:solidFill>
                  <a:schemeClr val="accent1"/>
                </a:solidFill>
              </a:rPr>
              <a:t>WORKING SOFTWARE IMPLEMENTATION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Must also </a:t>
            </a:r>
            <a:r>
              <a:rPr lang="en-US" sz="2400" b="1" dirty="0">
                <a:solidFill>
                  <a:schemeClr val="accent1"/>
                </a:solidFill>
              </a:rPr>
              <a:t>PASS TESTING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This cycle is </a:t>
            </a:r>
            <a:r>
              <a:rPr lang="en-US" sz="2400" b="1" dirty="0">
                <a:solidFill>
                  <a:schemeClr val="accent1"/>
                </a:solidFill>
              </a:rPr>
              <a:t>REPEATED</a:t>
            </a:r>
            <a:r>
              <a:rPr lang="en-US" sz="2400" dirty="0"/>
              <a:t> for each set of requirements until a </a:t>
            </a:r>
            <a:r>
              <a:rPr lang="en-US" sz="2400" b="1" dirty="0">
                <a:solidFill>
                  <a:schemeClr val="accent1"/>
                </a:solidFill>
              </a:rPr>
              <a:t>COMPLETE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SOLUTION</a:t>
            </a:r>
            <a:r>
              <a:rPr lang="en-US" sz="2400" dirty="0"/>
              <a:t> is created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Many projects </a:t>
            </a:r>
            <a:r>
              <a:rPr lang="en-US" sz="2400" b="1" dirty="0">
                <a:solidFill>
                  <a:srgbClr val="FF0000"/>
                </a:solidFill>
              </a:rPr>
              <a:t>FAIL</a:t>
            </a:r>
            <a:r>
              <a:rPr lang="en-US" sz="2400" dirty="0"/>
              <a:t> when this process is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SKIPPED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Jumping directly to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CODING</a:t>
            </a:r>
            <a:r>
              <a:rPr lang="en-US" sz="2400" dirty="0"/>
              <a:t> without proper </a:t>
            </a:r>
            <a:r>
              <a:rPr lang="en-US" sz="2400" b="1" dirty="0">
                <a:solidFill>
                  <a:srgbClr val="FF0000"/>
                </a:solidFill>
              </a:rPr>
              <a:t>REQUIREMENTS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DESIGN</a:t>
            </a:r>
            <a:r>
              <a:rPr lang="en-US" sz="2400" dirty="0"/>
              <a:t> leads to failure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987626-ABBF-BA87-0C23-FA5AF3B5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Design in the Software Process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412820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AF00-9A54-1B7C-82A6-7C489C81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590E2D-DE51-6091-65FC-B2C010693BCB}"/>
              </a:ext>
            </a:extLst>
          </p:cNvPr>
          <p:cNvSpPr txBox="1"/>
          <p:nvPr/>
        </p:nvSpPr>
        <p:spPr>
          <a:xfrm>
            <a:off x="555126" y="609601"/>
            <a:ext cx="1084810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 to allot </a:t>
            </a:r>
            <a:r>
              <a:rPr lang="en-US" sz="2400" b="1" dirty="0">
                <a:solidFill>
                  <a:schemeClr val="accent1"/>
                </a:solidFill>
              </a:rPr>
              <a:t>TIME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chemeClr val="accent1"/>
                </a:solidFill>
              </a:rPr>
              <a:t>REQUIREMENTS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DESIGN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Even if they are not </a:t>
            </a:r>
            <a:r>
              <a:rPr lang="en-US" sz="2400" b="1" dirty="0">
                <a:solidFill>
                  <a:schemeClr val="accent1"/>
                </a:solidFill>
              </a:rPr>
              <a:t>PERFECTLY ESTABLISHED</a:t>
            </a:r>
          </a:p>
          <a:p>
            <a:pPr lvl="1"/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CODING</a:t>
            </a:r>
            <a:r>
              <a:rPr lang="en-US" sz="2400" dirty="0"/>
              <a:t> relies on </a:t>
            </a:r>
            <a:r>
              <a:rPr lang="en-US" sz="2400" b="1" dirty="0">
                <a:solidFill>
                  <a:schemeClr val="accent1"/>
                </a:solidFill>
              </a:rPr>
              <a:t>ASSUMPTIONS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Once coding begins, </a:t>
            </a:r>
            <a:r>
              <a:rPr lang="en-US" sz="2400" b="1" dirty="0">
                <a:solidFill>
                  <a:schemeClr val="accent1"/>
                </a:solidFill>
              </a:rPr>
              <a:t>CHANGING ASSUMPTIONS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is very difficult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REQUIREMENTS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DESIGN</a:t>
            </a:r>
            <a:r>
              <a:rPr lang="en-US" sz="2400" dirty="0"/>
              <a:t> activities clarify assumptions → ensure the </a:t>
            </a:r>
            <a:r>
              <a:rPr lang="en-US" sz="2400" b="1" dirty="0">
                <a:solidFill>
                  <a:schemeClr val="accent1"/>
                </a:solidFill>
              </a:rPr>
              <a:t>RIGHT PRODUCT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is built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Survey by </a:t>
            </a:r>
            <a:r>
              <a:rPr lang="en-US" sz="2400" b="1" dirty="0">
                <a:hlinkClick r:id="rId3"/>
              </a:rPr>
              <a:t>The Standish Group</a:t>
            </a:r>
            <a:r>
              <a:rPr lang="en-US" sz="2400" dirty="0"/>
              <a:t>: 31% projects get failed due to improper planning of requirements.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Diving straight into </a:t>
            </a:r>
            <a:r>
              <a:rPr lang="en-US" sz="2400" b="1" dirty="0">
                <a:solidFill>
                  <a:srgbClr val="FF0000"/>
                </a:solidFill>
              </a:rPr>
              <a:t>IMPLEMENTATION</a:t>
            </a:r>
            <a:r>
              <a:rPr lang="en-US" sz="2400" dirty="0"/>
              <a:t> is a leading cause of </a:t>
            </a:r>
            <a:r>
              <a:rPr lang="en-US" sz="2400" b="1" dirty="0">
                <a:solidFill>
                  <a:srgbClr val="FF0000"/>
                </a:solidFill>
              </a:rPr>
              <a:t>PROJECT FAILURE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Next: </a:t>
            </a:r>
            <a:r>
              <a:rPr lang="en-US" sz="2400" b="1" dirty="0"/>
              <a:t>Steps of REQUIREMENTS and DESIGN</a:t>
            </a:r>
            <a:r>
              <a:rPr lang="en-US" sz="2400" dirty="0"/>
              <a:t> in the process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Think like an </a:t>
            </a:r>
            <a:r>
              <a:rPr lang="en-US" sz="2400" b="1" dirty="0">
                <a:solidFill>
                  <a:schemeClr val="accent1"/>
                </a:solidFill>
              </a:rPr>
              <a:t>ARCHITECT</a:t>
            </a:r>
            <a:r>
              <a:rPr lang="en-US" sz="2400" dirty="0"/>
              <a:t> → consider </a:t>
            </a:r>
            <a:r>
              <a:rPr lang="en-US" sz="2400" b="1" dirty="0">
                <a:solidFill>
                  <a:schemeClr val="accent1"/>
                </a:solidFill>
              </a:rPr>
              <a:t>STRUCTURE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</a:rPr>
              <a:t>BEHAVIOUR</a:t>
            </a:r>
            <a:r>
              <a:rPr lang="en-US" sz="2400" dirty="0"/>
              <a:t> of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DESIGN WORK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= outlining a </a:t>
            </a:r>
            <a:r>
              <a:rPr lang="en-US" sz="2400" b="1" dirty="0">
                <a:solidFill>
                  <a:schemeClr val="accent1"/>
                </a:solidFill>
              </a:rPr>
              <a:t>SOLUTION</a:t>
            </a:r>
            <a:r>
              <a:rPr lang="en-US" sz="2400" dirty="0"/>
              <a:t>, may include evaluating </a:t>
            </a:r>
            <a:r>
              <a:rPr lang="en-US" sz="2400" b="1" dirty="0">
                <a:solidFill>
                  <a:schemeClr val="accent1"/>
                </a:solidFill>
              </a:rPr>
              <a:t>ALTERNATIVES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527C0-2E13-0668-2732-BA300647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7711"/>
            <a:ext cx="10652258" cy="729266"/>
          </a:xfrm>
        </p:spPr>
        <p:txBody>
          <a:bodyPr/>
          <a:lstStyle/>
          <a:p>
            <a:r>
              <a:rPr lang="en-US" b="1" u="sng" dirty="0"/>
              <a:t>Design in the Software Process Cont..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36664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3D49-8335-FD9A-8417-AE91F95E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282F7-BD40-31CC-F847-4E5823BDFA09}"/>
              </a:ext>
            </a:extLst>
          </p:cNvPr>
          <p:cNvSpPr txBox="1"/>
          <p:nvPr/>
        </p:nvSpPr>
        <p:spPr>
          <a:xfrm>
            <a:off x="653051" y="1222076"/>
            <a:ext cx="1028007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REQUIREMENTS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0000"/>
                </a:solidFill>
              </a:rPr>
              <a:t>conditions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FF0000"/>
                </a:solidFill>
              </a:rPr>
              <a:t>capabilities</a:t>
            </a:r>
            <a:r>
              <a:rPr lang="en-US" sz="2400" dirty="0"/>
              <a:t> that must be implemented in a </a:t>
            </a:r>
            <a:r>
              <a:rPr lang="en-US" sz="2400" b="1" dirty="0">
                <a:solidFill>
                  <a:schemeClr val="accent1"/>
                </a:solidFill>
              </a:rPr>
              <a:t>PRODUCT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</a:t>
            </a:r>
            <a:r>
              <a:rPr lang="en-US" sz="2400" b="1" dirty="0">
                <a:solidFill>
                  <a:schemeClr val="accent1"/>
                </a:solidFill>
              </a:rPr>
              <a:t>CLIENT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/ USER REQUESTS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→ starting point of any project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Goal: </a:t>
            </a:r>
            <a:r>
              <a:rPr lang="en-US" sz="2400" b="1" dirty="0">
                <a:solidFill>
                  <a:schemeClr val="accent1"/>
                </a:solidFill>
              </a:rPr>
              <a:t>Understand what the client wants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before coding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Eliciting requirements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goes beyond client’s vision: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Actively </a:t>
            </a:r>
            <a:r>
              <a:rPr lang="en-US" sz="2400" b="1" dirty="0">
                <a:solidFill>
                  <a:schemeClr val="accent1"/>
                </a:solidFill>
              </a:rPr>
              <a:t>PROBE</a:t>
            </a:r>
            <a:r>
              <a:rPr lang="en-US" sz="2400" dirty="0"/>
              <a:t> their ideas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CLARIFY</a:t>
            </a:r>
            <a:r>
              <a:rPr lang="en-US" sz="2400" dirty="0"/>
              <a:t> what is not stated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ASK QUESTIONS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about hidden issues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Helps reveal the </a:t>
            </a:r>
            <a:r>
              <a:rPr lang="en-US" sz="2400" b="1" dirty="0">
                <a:solidFill>
                  <a:schemeClr val="accent1"/>
                </a:solidFill>
              </a:rPr>
              <a:t>FULL SCOPE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of the product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917BB-0910-A059-541F-6B1AA2AB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What are Requirements? 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82061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4601-90F7-AE9F-676A-4884927EF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BD239A-0A5A-604D-98BF-A5349BFD18BD}"/>
              </a:ext>
            </a:extLst>
          </p:cNvPr>
          <p:cNvSpPr txBox="1"/>
          <p:nvPr/>
        </p:nvSpPr>
        <p:spPr>
          <a:xfrm>
            <a:off x="653051" y="1125095"/>
            <a:ext cx="1028007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Important to establish </a:t>
            </a:r>
            <a:r>
              <a:rPr lang="en-US" sz="2400" b="1" dirty="0">
                <a:solidFill>
                  <a:srgbClr val="FF0000"/>
                </a:solidFill>
              </a:rPr>
              <a:t>TRADE-OFFS</a:t>
            </a:r>
            <a:r>
              <a:rPr lang="en-US" sz="2400" dirty="0"/>
              <a:t> with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sacrifice a </a:t>
            </a:r>
            <a:r>
              <a:rPr lang="en-US" sz="2400" b="1" dirty="0">
                <a:solidFill>
                  <a:schemeClr val="accent1"/>
                </a:solidFill>
              </a:rPr>
              <a:t>FEATURE</a:t>
            </a:r>
            <a:r>
              <a:rPr lang="en-US" sz="2400" dirty="0"/>
              <a:t> to improve </a:t>
            </a:r>
            <a:r>
              <a:rPr lang="en-US" sz="2400" b="1" dirty="0">
                <a:solidFill>
                  <a:schemeClr val="accent1"/>
                </a:solidFill>
              </a:rPr>
              <a:t>SPEED</a:t>
            </a:r>
            <a:r>
              <a:rPr lang="en-US" sz="2400" dirty="0"/>
              <a:t> if performance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Once requirements + trade-offs are clear → they become the </a:t>
            </a:r>
            <a:r>
              <a:rPr lang="en-US" sz="2400" b="1" dirty="0">
                <a:solidFill>
                  <a:schemeClr val="accent1"/>
                </a:solidFill>
              </a:rPr>
              <a:t>FOUNDATION for DESIGN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ARCHITECT building a HOUSE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Client lists rooms → but architect must </a:t>
            </a:r>
            <a:r>
              <a:rPr lang="en-US" sz="2400" b="1" dirty="0">
                <a:solidFill>
                  <a:srgbClr val="FF0000"/>
                </a:solidFill>
              </a:rPr>
              <a:t>ASK FOLLOW-UP QUESTIONS</a:t>
            </a:r>
            <a:r>
              <a:rPr lang="en-U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Are any rooms missing?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 </a:t>
            </a:r>
            <a:r>
              <a:rPr lang="en-US" sz="2400" b="1" dirty="0">
                <a:solidFill>
                  <a:srgbClr val="FF0000"/>
                </a:solidFill>
              </a:rPr>
              <a:t>SIZE</a:t>
            </a:r>
            <a:r>
              <a:rPr lang="en-US" sz="2400" dirty="0"/>
              <a:t> should the house/rooms be?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Any </a:t>
            </a:r>
            <a:r>
              <a:rPr lang="en-US" sz="2400" b="1" dirty="0">
                <a:solidFill>
                  <a:srgbClr val="FF0000"/>
                </a:solidFill>
              </a:rPr>
              <a:t>CONSTRAINTS / RESTRICTIONS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rooms be </a:t>
            </a:r>
            <a:r>
              <a:rPr lang="en-US" sz="2400" b="1" dirty="0">
                <a:solidFill>
                  <a:srgbClr val="FF0000"/>
                </a:solidFill>
              </a:rPr>
              <a:t>PLACED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Which </a:t>
            </a:r>
            <a:r>
              <a:rPr lang="en-US" sz="2400" b="1" dirty="0">
                <a:solidFill>
                  <a:srgbClr val="FF0000"/>
                </a:solidFill>
              </a:rPr>
              <a:t>DIRECTION</a:t>
            </a:r>
            <a:r>
              <a:rPr lang="en-US" sz="2400" dirty="0"/>
              <a:t> should the house face?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details = better understanding of what you will </a:t>
            </a:r>
            <a:r>
              <a:rPr lang="en-US" sz="2400" b="1" dirty="0">
                <a:solidFill>
                  <a:schemeClr val="accent1"/>
                </a:solidFill>
              </a:rPr>
              <a:t>BUILD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7E2999-7E49-2101-85CD-430B8F01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51" y="240554"/>
            <a:ext cx="10652258" cy="729266"/>
          </a:xfrm>
        </p:spPr>
        <p:txBody>
          <a:bodyPr/>
          <a:lstStyle/>
          <a:p>
            <a:r>
              <a:rPr lang="en-US" b="1" u="sng" dirty="0"/>
              <a:t>What are Requirements? Cont.. 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56727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1F1E-DF8F-6805-C5E6-8C57724A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06225B-A173-5A1E-9C37-9AB0A409D824}"/>
              </a:ext>
            </a:extLst>
          </p:cNvPr>
          <p:cNvSpPr txBox="1"/>
          <p:nvPr/>
        </p:nvSpPr>
        <p:spPr>
          <a:xfrm>
            <a:off x="650276" y="1166842"/>
            <a:ext cx="5803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</a:t>
            </a:r>
            <a:r>
              <a:rPr lang="en-US" sz="2400" b="1" dirty="0">
                <a:solidFill>
                  <a:srgbClr val="FF0000"/>
                </a:solidFill>
              </a:rPr>
              <a:t>REQUIREMENTS</a:t>
            </a:r>
            <a:r>
              <a:rPr lang="en-US" sz="2400" dirty="0"/>
              <a:t>, next step = </a:t>
            </a:r>
            <a:r>
              <a:rPr lang="en-US" sz="2400" b="1" dirty="0">
                <a:solidFill>
                  <a:schemeClr val="accent1"/>
                </a:solidFill>
              </a:rPr>
              <a:t>DESIGN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main kinds of </a:t>
            </a:r>
            <a:r>
              <a:rPr lang="en-US" sz="2400" b="1" dirty="0">
                <a:solidFill>
                  <a:schemeClr val="accent1"/>
                </a:solidFill>
              </a:rPr>
              <a:t>ARTIFACTS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CONCEPTUAL DESIGN (mock-ups)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TECHNICAL DESIGN (diagrams)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CONCEPTUAL DESIGN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= high-level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TECHNICAL DESIGN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= detailed, specific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Goal: ensure </a:t>
            </a:r>
            <a:r>
              <a:rPr lang="en-US" sz="2400" b="1" dirty="0">
                <a:solidFill>
                  <a:schemeClr val="accent1"/>
                </a:solidFill>
              </a:rPr>
              <a:t>REQUIREMENTS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→ DESIGN → IMPLEMENTATION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flow smoothly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0A5A-A7AB-CF07-9366-BA2240FA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02009"/>
            <a:ext cx="10652258" cy="729266"/>
          </a:xfrm>
        </p:spPr>
        <p:txBody>
          <a:bodyPr/>
          <a:lstStyle/>
          <a:p>
            <a:r>
              <a:rPr lang="en-US" b="1" u="sng" dirty="0"/>
              <a:t>Design (Overview):</a:t>
            </a:r>
            <a:endParaRPr lang="en-PK" b="1" u="sng" dirty="0"/>
          </a:p>
        </p:txBody>
      </p:sp>
      <p:pic>
        <p:nvPicPr>
          <p:cNvPr id="1026" name="Picture 2" descr="What are Mockups? — updated 2025 | IxDF">
            <a:extLst>
              <a:ext uri="{FF2B5EF4-FFF2-40B4-BE49-F238E27FC236}">
                <a16:creationId xmlns:a16="http://schemas.microsoft.com/office/drawing/2014/main" id="{6E0E63CC-1F2C-7AD8-7985-7B437333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3"/>
          <a:stretch>
            <a:fillRect/>
          </a:stretch>
        </p:blipFill>
        <p:spPr bwMode="auto">
          <a:xfrm>
            <a:off x="7262989" y="0"/>
            <a:ext cx="3349593" cy="333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1 Types of Diagrams: Choosing the Right One For Your Project | Miro">
            <a:extLst>
              <a:ext uri="{FF2B5EF4-FFF2-40B4-BE49-F238E27FC236}">
                <a16:creationId xmlns:a16="http://schemas.microsoft.com/office/drawing/2014/main" id="{63600F9F-A384-F657-C2E0-A0953BE7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99163"/>
            <a:ext cx="3666838" cy="275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EFEE5-7CEE-C36C-E5EE-981639DE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E08AE8-FD24-52B0-27A4-21749F74408F}"/>
              </a:ext>
            </a:extLst>
          </p:cNvPr>
          <p:cNvSpPr txBox="1"/>
          <p:nvPr/>
        </p:nvSpPr>
        <p:spPr>
          <a:xfrm>
            <a:off x="636421" y="945169"/>
            <a:ext cx="103086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b="1" dirty="0">
                <a:solidFill>
                  <a:srgbClr val="FF0000"/>
                </a:solidFill>
              </a:rPr>
              <a:t>INITIAL REQUIREMENTS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Identifies </a:t>
            </a:r>
            <a:r>
              <a:rPr lang="en-US" sz="2400" b="1" dirty="0">
                <a:solidFill>
                  <a:schemeClr val="accent1"/>
                </a:solidFill>
              </a:rPr>
              <a:t>COMPONENTS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CONNECTIONS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RESPONSIBILITIES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Expressed through </a:t>
            </a:r>
            <a:r>
              <a:rPr lang="en-US" sz="2400" b="1" dirty="0">
                <a:solidFill>
                  <a:schemeClr val="accent1"/>
                </a:solidFill>
              </a:rPr>
              <a:t>CONCEPTUAL MOCK-UPS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Visual notations = initial thoughts on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Wireframes</a:t>
            </a:r>
            <a:r>
              <a:rPr lang="en-US" sz="2400" dirty="0"/>
              <a:t> often used for </a:t>
            </a:r>
            <a:r>
              <a:rPr lang="en-US" sz="2400" b="1" dirty="0">
                <a:solidFill>
                  <a:schemeClr val="accent1"/>
                </a:solidFill>
              </a:rPr>
              <a:t>USER INTERFACES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</a:t>
            </a:r>
            <a:r>
              <a:rPr lang="en-US" sz="2400" b="1" dirty="0">
                <a:solidFill>
                  <a:schemeClr val="accent1"/>
                </a:solidFill>
              </a:rPr>
              <a:t>hand-drawn sketches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chemeClr val="accent1"/>
                </a:solidFill>
              </a:rPr>
              <a:t>computer tool drawings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1"/>
                </a:solidFill>
              </a:rPr>
              <a:t>Purpose of mock-ups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Clarify design decisions with </a:t>
            </a:r>
            <a:r>
              <a:rPr lang="en-US" sz="2400" b="1" dirty="0">
                <a:solidFill>
                  <a:schemeClr val="accent1"/>
                </a:solidFill>
              </a:rPr>
              <a:t>CLIENTS / USERS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Show </a:t>
            </a:r>
            <a:r>
              <a:rPr lang="en-US" sz="2400" b="1" dirty="0">
                <a:solidFill>
                  <a:schemeClr val="accent1"/>
                </a:solidFill>
              </a:rPr>
              <a:t>major components &amp; connections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Reveal </a:t>
            </a:r>
            <a:r>
              <a:rPr lang="en-US" sz="2400" b="1" dirty="0">
                <a:solidFill>
                  <a:schemeClr val="accent1"/>
                </a:solidFill>
              </a:rPr>
              <a:t>missing parts / flaws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early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Components have </a:t>
            </a:r>
            <a:r>
              <a:rPr lang="en-US" sz="2400" b="1" dirty="0">
                <a:solidFill>
                  <a:schemeClr val="accent1"/>
                </a:solidFill>
              </a:rPr>
              <a:t>RESPONSIBILITIES</a:t>
            </a:r>
            <a:r>
              <a:rPr lang="en-US" sz="2400" dirty="0"/>
              <a:t> (tasks they must perform)</a:t>
            </a:r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No technical details yet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(those belong to </a:t>
            </a:r>
            <a:r>
              <a:rPr lang="en-US" sz="2400" b="1" dirty="0">
                <a:solidFill>
                  <a:schemeClr val="accent1"/>
                </a:solidFill>
              </a:rPr>
              <a:t>Technical Design</a:t>
            </a:r>
            <a:r>
              <a:rPr lang="en-US" sz="2400" dirty="0"/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7A054D-BA86-2C0B-05E3-A6B7B516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02009"/>
            <a:ext cx="10652258" cy="729266"/>
          </a:xfrm>
        </p:spPr>
        <p:txBody>
          <a:bodyPr/>
          <a:lstStyle/>
          <a:p>
            <a:r>
              <a:rPr lang="en-US" b="1" u="sng" dirty="0"/>
              <a:t>Conceptual Design: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42202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B388-C907-E848-32B4-974427AE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C28B9-0725-FC54-AAFD-24C27FAF5468}"/>
              </a:ext>
            </a:extLst>
          </p:cNvPr>
          <p:cNvSpPr txBox="1"/>
          <p:nvPr/>
        </p:nvSpPr>
        <p:spPr>
          <a:xfrm>
            <a:off x="636421" y="945169"/>
            <a:ext cx="103086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Components</a:t>
            </a:r>
            <a:r>
              <a:rPr lang="en-US" sz="2400" dirty="0"/>
              <a:t>: lot, house, rooms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Connections</a:t>
            </a:r>
            <a:r>
              <a:rPr lang="en-US" sz="2400" dirty="0"/>
              <a:t>: how rooms are accessible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Responsibilities</a:t>
            </a:r>
            <a:r>
              <a:rPr lang="en-US" sz="2400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House → provide </a:t>
            </a:r>
            <a:r>
              <a:rPr lang="en-US" sz="2400" b="1" dirty="0">
                <a:solidFill>
                  <a:schemeClr val="accent1"/>
                </a:solidFill>
              </a:rPr>
              <a:t>power, water, support</a:t>
            </a:r>
            <a:endParaRPr lang="en-US" sz="2400" dirty="0">
              <a:solidFill>
                <a:schemeClr val="accent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Kitchen → store </a:t>
            </a:r>
            <a:r>
              <a:rPr lang="en-US" sz="2400" b="1" dirty="0">
                <a:solidFill>
                  <a:schemeClr val="accent1"/>
                </a:solidFill>
              </a:rPr>
              <a:t>appliances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food</a:t>
            </a:r>
            <a:r>
              <a:rPr lang="en-US" sz="2400" dirty="0"/>
              <a:t>, provide </a:t>
            </a:r>
            <a:r>
              <a:rPr lang="en-US" sz="2400" b="1" dirty="0">
                <a:solidFill>
                  <a:schemeClr val="accent1"/>
                </a:solidFill>
              </a:rPr>
              <a:t>space, power, water</a:t>
            </a:r>
          </a:p>
          <a:p>
            <a:pPr lvl="2"/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Conceptual Design excludes technical details</a:t>
            </a:r>
            <a:endParaRPr lang="en-US" sz="2400" dirty="0">
              <a:solidFill>
                <a:schemeClr val="accent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NO wiring/plumbing specifics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yet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Size of </a:t>
            </a:r>
            <a:r>
              <a:rPr lang="en-US" sz="2400" b="1" dirty="0">
                <a:solidFill>
                  <a:schemeClr val="accent1"/>
                </a:solidFill>
              </a:rPr>
              <a:t>electrical panel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decided later in </a:t>
            </a:r>
            <a:r>
              <a:rPr lang="en-US" sz="2400" b="1" dirty="0">
                <a:solidFill>
                  <a:schemeClr val="accent1"/>
                </a:solidFill>
              </a:rPr>
              <a:t>Technical Design</a:t>
            </a:r>
          </a:p>
          <a:p>
            <a:pPr lvl="2"/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Best Practice:</a:t>
            </a:r>
            <a:endParaRPr lang="en-US" sz="2400" dirty="0">
              <a:solidFill>
                <a:schemeClr val="accent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form </a:t>
            </a:r>
            <a:r>
              <a:rPr lang="en-US" sz="2400" b="1" dirty="0">
                <a:solidFill>
                  <a:schemeClr val="accent1"/>
                </a:solidFill>
              </a:rPr>
              <a:t>CONCEPTUAL DESIGN first</a:t>
            </a:r>
            <a:endParaRPr lang="en-US" sz="2400" dirty="0">
              <a:solidFill>
                <a:schemeClr val="accent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Clear conceptual design → better technical design → higher chance of correct </a:t>
            </a:r>
            <a:r>
              <a:rPr lang="en-US" sz="2400" b="1" dirty="0">
                <a:solidFill>
                  <a:schemeClr val="accent1"/>
                </a:solidFill>
              </a:rPr>
              <a:t>SOFTWARE BUILD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437004-8445-6F49-DD22-1DA2BD29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02009"/>
            <a:ext cx="10652258" cy="729266"/>
          </a:xfrm>
        </p:spPr>
        <p:txBody>
          <a:bodyPr/>
          <a:lstStyle/>
          <a:p>
            <a:r>
              <a:rPr lang="en-US" b="1" u="sng" dirty="0"/>
              <a:t>Conceptual Design Cont..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404030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E7DED-77AE-E241-739B-B4FED3542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3"/>
          <a:stretch/>
        </p:blipFill>
        <p:spPr bwMode="auto">
          <a:xfrm>
            <a:off x="1614419" y="76201"/>
            <a:ext cx="8215453" cy="67055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D455-D541-4E7D-9E34-2F781334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AB1E5B2-F650-4686-8F2F-2F4FF4622227}" type="datetime1">
              <a:rPr lang="en-US" smtClean="0"/>
              <a:pPr>
                <a:spcAft>
                  <a:spcPts val="600"/>
                </a:spcAft>
              </a:pPr>
              <a:t>9/4/25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B831316-2E43-2918-2E6D-1763315A9D0B}"/>
              </a:ext>
            </a:extLst>
          </p:cNvPr>
          <p:cNvSpPr txBox="1">
            <a:spLocks/>
          </p:cNvSpPr>
          <p:nvPr/>
        </p:nvSpPr>
        <p:spPr>
          <a:xfrm>
            <a:off x="10053594" y="563880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39768DD-AEF8-6CBE-B50C-242D5259A6DD}"/>
              </a:ext>
            </a:extLst>
          </p:cNvPr>
          <p:cNvSpPr txBox="1">
            <a:spLocks/>
          </p:cNvSpPr>
          <p:nvPr/>
        </p:nvSpPr>
        <p:spPr>
          <a:xfrm rot="16200000">
            <a:off x="9108716" y="1242265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20/01/2025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2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60D8-457E-06AB-98CE-7280EEA8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655" y="2863200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1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67F7DA-037F-FB0F-A7D1-38A7B2E9F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3"/>
          <a:stretch/>
        </p:blipFill>
        <p:spPr bwMode="auto">
          <a:xfrm>
            <a:off x="1524000" y="41564"/>
            <a:ext cx="8331200" cy="6816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AB1E5B2-F650-4686-8F2F-2F4FF4622227}" type="datetime1">
              <a:rPr lang="en-US" smtClean="0"/>
              <a:pPr>
                <a:spcAft>
                  <a:spcPts val="600"/>
                </a:spcAft>
              </a:pPr>
              <a:t>9/4/25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D083C-5256-69C0-8AAE-BFA1488E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6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AB1E5B2-F650-4686-8F2F-2F4FF4622227}" type="datetime1">
              <a:rPr lang="en-US" smtClean="0"/>
              <a:pPr>
                <a:spcAft>
                  <a:spcPts val="600"/>
                </a:spcAft>
              </a:pPr>
              <a:t>9/4/25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D083C-5256-69C0-8AAE-BFA1488E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91D025-EACB-CDBB-A6F8-32D0AF735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1236" y="311930"/>
            <a:ext cx="7350552" cy="1325563"/>
          </a:xfrm>
        </p:spPr>
        <p:txBody>
          <a:bodyPr/>
          <a:lstStyle/>
          <a:p>
            <a:r>
              <a:rPr lang="en-US" altLang="en-US" sz="4000" dirty="0"/>
              <a:t>Dishonesty, Plagiarism in Quizzes, Assignments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D4F544-C4BD-A250-90C6-66D382499576}"/>
              </a:ext>
            </a:extLst>
          </p:cNvPr>
          <p:cNvSpPr txBox="1">
            <a:spLocks noChangeArrowheads="1"/>
          </p:cNvSpPr>
          <p:nvPr/>
        </p:nvSpPr>
        <p:spPr>
          <a:xfrm>
            <a:off x="713509" y="196417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All individuals involved in any kind of cheating in any exam, quiz, assignment or project will get </a:t>
            </a:r>
            <a:r>
              <a:rPr lang="en-US" altLang="en-US" sz="6000" dirty="0">
                <a:solidFill>
                  <a:srgbClr val="FF0000"/>
                </a:solidFill>
              </a:rPr>
              <a:t>-</a:t>
            </a:r>
            <a:r>
              <a:rPr lang="en-US" altLang="en-US" sz="5400" b="1" dirty="0">
                <a:solidFill>
                  <a:srgbClr val="FF0000"/>
                </a:solidFill>
              </a:rPr>
              <a:t>50%</a:t>
            </a:r>
            <a:r>
              <a:rPr lang="en-US" altLang="en-US" dirty="0"/>
              <a:t> score.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4625B0-15FF-448E-8E2E-721C64C2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764" y="1571264"/>
            <a:ext cx="317500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4429010-38D4-D8A6-53E0-C6AF52AE5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9" y="4793193"/>
            <a:ext cx="10097502" cy="12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7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e Of Learning: What Really Is the Cone of Experience?">
            <a:extLst>
              <a:ext uri="{FF2B5EF4-FFF2-40B4-BE49-F238E27FC236}">
                <a16:creationId xmlns:a16="http://schemas.microsoft.com/office/drawing/2014/main" id="{D2E6B99D-9691-DDD1-97A9-3DD9DC186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057563"/>
            <a:ext cx="10499436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A933C1C-EFB7-4EBA-E3C6-2BC4BA8FC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8091" y="364838"/>
            <a:ext cx="2528454" cy="692726"/>
          </a:xfrm>
        </p:spPr>
        <p:txBody>
          <a:bodyPr/>
          <a:lstStyle/>
          <a:p>
            <a:r>
              <a:rPr lang="en-US" altLang="en-US" sz="4000" dirty="0"/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117520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FAB1E5B2-F650-4686-8F2F-2F4FF4622227}" type="datetime1">
              <a:rPr lang="en-US" smtClean="0"/>
              <a:pPr>
                <a:spcAft>
                  <a:spcPts val="600"/>
                </a:spcAft>
              </a:pPr>
              <a:t>9/4/25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8D083C-5256-69C0-8AAE-BFA1488E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019F7F-AE09-52F4-9DC6-D0BB4BCD6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0739" y="502664"/>
            <a:ext cx="6817910" cy="8382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Tentative</a:t>
            </a:r>
            <a:r>
              <a:rPr lang="en-US" altLang="en-US" sz="4000" dirty="0"/>
              <a:t> Evaluation Breakdown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B59FA0-B463-8299-D286-FC98699FF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27874"/>
              </p:ext>
            </p:extLst>
          </p:nvPr>
        </p:nvGraphicFramePr>
        <p:xfrm>
          <a:off x="2590800" y="1777245"/>
          <a:ext cx="5486400" cy="34290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29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Assignments (6)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10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Quizzes (6)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15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Term Project (1) 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15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Midterm (1)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20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/>
                        <a:t>Final (1)</a:t>
                      </a:r>
                      <a:endParaRPr lang="en-US" sz="2400" b="0" i="0" u="none" strike="noStrike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40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/>
                        <a:t>Total</a:t>
                      </a:r>
                      <a:endParaRPr lang="en-US" sz="2400" b="0" i="0" u="none" strike="noStrike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/>
                        <a:t>100</a:t>
                      </a:r>
                      <a:endParaRPr lang="en-US" sz="2400" b="0" i="0" u="none" strike="noStrike" dirty="0">
                        <a:latin typeface="Book Antiqua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8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D455-D541-4E7D-9E34-2F781334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207362" y="4068874"/>
            <a:ext cx="2362200" cy="365760"/>
          </a:xfrm>
        </p:spPr>
        <p:txBody>
          <a:bodyPr/>
          <a:lstStyle/>
          <a:p>
            <a:r>
              <a:rPr lang="en-MY" dirty="0"/>
              <a:t>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Database Management System (CS232)By Engr. Said Nabi    </a:t>
            </a:r>
            <a:b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BFFA-E5C7-425B-A927-F6D865F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1E5B2-F650-4686-8F2F-2F4FF4622227}" type="datetime1">
              <a:rPr lang="en-US" smtClean="0"/>
              <a:pPr/>
              <a:t>9/4/25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9A5F4EF-1C3A-1CC8-0EBD-C7D293F5D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365126"/>
            <a:ext cx="6400800" cy="1325563"/>
          </a:xfrm>
        </p:spPr>
        <p:txBody>
          <a:bodyPr/>
          <a:lstStyle/>
          <a:p>
            <a:pPr eaLnBrk="1" hangingPunct="1"/>
            <a:r>
              <a:rPr lang="en-US" altLang="en-US" sz="3600" b="1" u="sng" spc="-100" dirty="0"/>
              <a:t>Course Execution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2D1993A-C0BB-E8FA-39F3-F3296D20C717}"/>
              </a:ext>
            </a:extLst>
          </p:cNvPr>
          <p:cNvSpPr txBox="1">
            <a:spLocks noChangeArrowheads="1"/>
          </p:cNvSpPr>
          <p:nvPr/>
        </p:nvSpPr>
        <p:spPr>
          <a:xfrm>
            <a:off x="2362199" y="1825625"/>
            <a:ext cx="73818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3 lectures of one hour every week</a:t>
            </a:r>
          </a:p>
          <a:p>
            <a:pPr>
              <a:defRPr/>
            </a:pPr>
            <a:r>
              <a:rPr lang="en-US" altLang="en-US" dirty="0"/>
              <a:t>1 lab of three hours every week, SE322L</a:t>
            </a:r>
          </a:p>
          <a:p>
            <a:pPr marL="0" indent="0">
              <a:buNone/>
              <a:defRPr/>
            </a:pPr>
            <a:endParaRPr lang="en-US" altLang="en-US" b="1" dirty="0">
              <a:solidFill>
                <a:srgbClr val="FF0000"/>
              </a:solidFill>
            </a:endParaRPr>
          </a:p>
          <a:p>
            <a:pPr marL="114300" indent="0">
              <a:buNone/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Mind it: Lecture scheduling is to be done by the Dir. (A&amp;E). Please avoid visiting me for any clashes</a:t>
            </a:r>
          </a:p>
        </p:txBody>
      </p:sp>
    </p:spTree>
    <p:extLst>
      <p:ext uri="{BB962C8B-B14F-4D97-AF65-F5344CB8AC3E}">
        <p14:creationId xmlns:p14="http://schemas.microsoft.com/office/powerpoint/2010/main" val="38758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5073</TotalTime>
  <Words>2362</Words>
  <Application>Microsoft Macintosh PowerPoint</Application>
  <PresentationFormat>Widescreen</PresentationFormat>
  <Paragraphs>400</Paragraphs>
  <Slides>40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Aptos</vt:lpstr>
      <vt:lpstr>Arial</vt:lpstr>
      <vt:lpstr>Book Antiqua</vt:lpstr>
      <vt:lpstr>Calibri</vt:lpstr>
      <vt:lpstr>Helvetica</vt:lpstr>
      <vt:lpstr>Poppins</vt:lpstr>
      <vt:lpstr>Times New Roman</vt:lpstr>
      <vt:lpstr>Tw Cen MT</vt:lpstr>
      <vt:lpstr>Wingdings</vt:lpstr>
      <vt:lpstr>Office Theme</vt:lpstr>
      <vt:lpstr>Photo Editor Photo</vt:lpstr>
      <vt:lpstr>                             Software Design and architecture (SE322)   gg </vt:lpstr>
      <vt:lpstr>Course TA</vt:lpstr>
      <vt:lpstr>Some Rules</vt:lpstr>
      <vt:lpstr>PowerPoint Presentation</vt:lpstr>
      <vt:lpstr>PowerPoint Presentation</vt:lpstr>
      <vt:lpstr>Dishonesty, Plagiarism in Quizzes, Assignments</vt:lpstr>
      <vt:lpstr>Remember</vt:lpstr>
      <vt:lpstr>Tentative Evaluation Breakdown</vt:lpstr>
      <vt:lpstr>Course Execution </vt:lpstr>
      <vt:lpstr>PowerPoint Presentation</vt:lpstr>
      <vt:lpstr>Motivation Cont…</vt:lpstr>
      <vt:lpstr>Outline</vt:lpstr>
      <vt:lpstr>Lecture Format</vt:lpstr>
      <vt:lpstr>Software Development Process</vt:lpstr>
      <vt:lpstr>Software development Methodologies </vt:lpstr>
      <vt:lpstr>Cont..</vt:lpstr>
      <vt:lpstr>Cont..</vt:lpstr>
      <vt:lpstr>Traditional Software Development Flow</vt:lpstr>
      <vt:lpstr>Course Structure</vt:lpstr>
      <vt:lpstr>The main Focus of the Course: </vt:lpstr>
      <vt:lpstr>Course Contents</vt:lpstr>
      <vt:lpstr>Textbooks and Supplementary Reading List</vt:lpstr>
      <vt:lpstr>Software use during this course</vt:lpstr>
      <vt:lpstr>PowerPoint Presentation</vt:lpstr>
      <vt:lpstr>Understanding Software Design &amp; Architecture:</vt:lpstr>
      <vt:lpstr>The Core Difference:</vt:lpstr>
      <vt:lpstr>What Shapes These Roles?</vt:lpstr>
      <vt:lpstr>Why It Matters:</vt:lpstr>
      <vt:lpstr>Goals of SDA: </vt:lpstr>
      <vt:lpstr>Object Oriented Modeling:</vt:lpstr>
      <vt:lpstr>Objects and Responsibilities:</vt:lpstr>
      <vt:lpstr>Practicing Object-Oriented Thinking: </vt:lpstr>
      <vt:lpstr>Design in the Software Process</vt:lpstr>
      <vt:lpstr>Design in the Software Process Cont..</vt:lpstr>
      <vt:lpstr>What are Requirements? </vt:lpstr>
      <vt:lpstr>What are Requirements? Cont.. </vt:lpstr>
      <vt:lpstr>Design (Overview):</vt:lpstr>
      <vt:lpstr>Conceptual Design:</vt:lpstr>
      <vt:lpstr>Conceptual Design Cont..</vt:lpstr>
      <vt:lpstr>Thank You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20</cp:revision>
  <dcterms:created xsi:type="dcterms:W3CDTF">2025-07-24T12:04:29Z</dcterms:created>
  <dcterms:modified xsi:type="dcterms:W3CDTF">2025-09-04T08:20:32Z</dcterms:modified>
</cp:coreProperties>
</file>